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3.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4.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5.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3" r:id="rId5"/>
    <p:sldMasterId id="2147484271" r:id="rId6"/>
    <p:sldMasterId id="2147484508" r:id="rId7"/>
    <p:sldMasterId id="2147484602" r:id="rId8"/>
    <p:sldMasterId id="2147484633" r:id="rId9"/>
  </p:sldMasterIdLst>
  <p:notesMasterIdLst>
    <p:notesMasterId r:id="rId25"/>
  </p:notesMasterIdLst>
  <p:handoutMasterIdLst>
    <p:handoutMasterId r:id="rId26"/>
  </p:handoutMasterIdLst>
  <p:sldIdLst>
    <p:sldId id="699" r:id="rId10"/>
    <p:sldId id="655" r:id="rId11"/>
    <p:sldId id="689" r:id="rId12"/>
    <p:sldId id="690" r:id="rId13"/>
    <p:sldId id="692" r:id="rId14"/>
    <p:sldId id="678" r:id="rId15"/>
    <p:sldId id="696" r:id="rId16"/>
    <p:sldId id="679" r:id="rId17"/>
    <p:sldId id="687" r:id="rId18"/>
    <p:sldId id="680" r:id="rId19"/>
    <p:sldId id="704" r:id="rId20"/>
    <p:sldId id="705" r:id="rId21"/>
    <p:sldId id="706" r:id="rId22"/>
    <p:sldId id="707" r:id="rId23"/>
    <p:sldId id="656" r:id="rId2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532"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Canio, Pamela V" initials="PVD" lastIdx="8" clrIdx="0"/>
  <p:cmAuthor id="1" name="Mook Phoungbut" initials="" lastIdx="0" clrIdx="1"/>
  <p:cmAuthor id="2" name="v788950" initials="v" lastIdx="8" clrIdx="2"/>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A8FC"/>
    <a:srgbClr val="F6E8FE"/>
    <a:srgbClr val="CD040B"/>
    <a:srgbClr val="55718B"/>
    <a:srgbClr val="959595"/>
    <a:srgbClr val="CCCCCC"/>
    <a:srgbClr val="4B4B4B"/>
    <a:srgbClr val="333333"/>
    <a:srgbClr val="E4E5E3"/>
    <a:srgbClr val="B173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253" autoAdjust="0"/>
    <p:restoredTop sz="90705" autoAdjust="0"/>
  </p:normalViewPr>
  <p:slideViewPr>
    <p:cSldViewPr snapToGrid="0" snapToObjects="1" showGuides="1">
      <p:cViewPr>
        <p:scale>
          <a:sx n="120" d="100"/>
          <a:sy n="120" d="100"/>
        </p:scale>
        <p:origin x="324" y="126"/>
      </p:cViewPr>
      <p:guideLst>
        <p:guide orient="horz" pos="2080"/>
        <p:guide orient="horz" pos="2536"/>
        <p:guide pos="294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37E3750-F8E2-F443-BEAE-B20F79DA5079}" type="datetimeFigureOut">
              <a:rPr lang="en-US" smtClean="0"/>
              <a:t>4/7/2017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02489D-F96B-8B41-BA07-47C3E83815AD}" type="slidenum">
              <a:rPr lang="en-US" smtClean="0"/>
              <a:t>‹#›</a:t>
            </a:fld>
            <a:endParaRPr lang="en-US" dirty="0"/>
          </a:p>
        </p:txBody>
      </p:sp>
    </p:spTree>
    <p:extLst>
      <p:ext uri="{BB962C8B-B14F-4D97-AF65-F5344CB8AC3E}">
        <p14:creationId xmlns:p14="http://schemas.microsoft.com/office/powerpoint/2010/main" val="19171536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19FD83-939C-C840-8702-A505222538A2}" type="datetimeFigureOut">
              <a:rPr lang="en-US" smtClean="0"/>
              <a:t>4/7/2017</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91BCB7-A108-BC4A-B480-27E951182697}" type="slidenum">
              <a:rPr lang="en-US" smtClean="0"/>
              <a:t>‹#›</a:t>
            </a:fld>
            <a:endParaRPr lang="en-US" dirty="0"/>
          </a:p>
        </p:txBody>
      </p:sp>
    </p:spTree>
    <p:extLst>
      <p:ext uri="{BB962C8B-B14F-4D97-AF65-F5344CB8AC3E}">
        <p14:creationId xmlns:p14="http://schemas.microsoft.com/office/powerpoint/2010/main" val="102423862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6BA9E85-7280-46CD-8E85-2F3C3CCC6126}" type="slidenum">
              <a:rPr lang="en-US" smtClean="0">
                <a:solidFill>
                  <a:prstClr val="black"/>
                </a:solidFill>
              </a:rPr>
              <a:pPr>
                <a:defRPr/>
              </a:pPr>
              <a:t>3</a:t>
            </a:fld>
            <a:endParaRPr lang="en-US" dirty="0">
              <a:solidFill>
                <a:prstClr val="black"/>
              </a:solidFill>
            </a:endParaRPr>
          </a:p>
        </p:txBody>
      </p:sp>
    </p:spTree>
    <p:extLst>
      <p:ext uri="{BB962C8B-B14F-4D97-AF65-F5344CB8AC3E}">
        <p14:creationId xmlns:p14="http://schemas.microsoft.com/office/powerpoint/2010/main" val="754413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6BA9E85-7280-46CD-8E85-2F3C3CCC6126}" type="slidenum">
              <a:rPr lang="en-US" smtClean="0">
                <a:solidFill>
                  <a:prstClr val="black"/>
                </a:solidFill>
              </a:rPr>
              <a:pPr>
                <a:defRPr/>
              </a:pPr>
              <a:t>4</a:t>
            </a:fld>
            <a:endParaRPr lang="en-US" dirty="0">
              <a:solidFill>
                <a:prstClr val="black"/>
              </a:solidFill>
            </a:endParaRPr>
          </a:p>
        </p:txBody>
      </p:sp>
    </p:spTree>
    <p:extLst>
      <p:ext uri="{BB962C8B-B14F-4D97-AF65-F5344CB8AC3E}">
        <p14:creationId xmlns:p14="http://schemas.microsoft.com/office/powerpoint/2010/main" val="13738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6BA9E85-7280-46CD-8E85-2F3C3CCC6126}"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037764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377F13-34CC-6843-96E7-4A03CB8BBE85}" type="slidenum">
              <a:rPr lang="en-US" smtClean="0"/>
              <a:pPr/>
              <a:t>11</a:t>
            </a:fld>
            <a:endParaRPr lang="en-US" dirty="0"/>
          </a:p>
        </p:txBody>
      </p:sp>
    </p:spTree>
    <p:extLst>
      <p:ext uri="{BB962C8B-B14F-4D97-AF65-F5344CB8AC3E}">
        <p14:creationId xmlns:p14="http://schemas.microsoft.com/office/powerpoint/2010/main" val="2264276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195 Core Nodes &amp; fixtures along 2.2 mile stretch converted to smart LED’s</a:t>
            </a:r>
          </a:p>
          <a:p>
            <a:r>
              <a:rPr lang="en-US" dirty="0" smtClean="0"/>
              <a:t>125 Multi-Sensor Nodes will cover 90% of streetcar line </a:t>
            </a:r>
          </a:p>
          <a:p>
            <a:pPr lvl="1"/>
            <a:r>
              <a:rPr lang="en-US" dirty="0" smtClean="0"/>
              <a:t>Counts vehicle going through the one-way road</a:t>
            </a:r>
          </a:p>
          <a:p>
            <a:pPr lvl="1"/>
            <a:r>
              <a:rPr lang="en-US" dirty="0" smtClean="0"/>
              <a:t>Detects stopped objects on the streetcar tracks</a:t>
            </a:r>
          </a:p>
          <a:p>
            <a:pPr lvl="1"/>
            <a:r>
              <a:rPr lang="en-US" dirty="0" smtClean="0"/>
              <a:t>Integrated into </a:t>
            </a:r>
            <a:r>
              <a:rPr lang="en-US" dirty="0" err="1" smtClean="0"/>
              <a:t>Genetec</a:t>
            </a:r>
            <a:r>
              <a:rPr lang="en-US" dirty="0" smtClean="0"/>
              <a:t> VMS system</a:t>
            </a:r>
          </a:p>
          <a:p>
            <a:endParaRPr lang="en-US" dirty="0"/>
          </a:p>
        </p:txBody>
      </p:sp>
      <p:sp>
        <p:nvSpPr>
          <p:cNvPr id="4" name="Slide Number Placeholder 3"/>
          <p:cNvSpPr>
            <a:spLocks noGrp="1"/>
          </p:cNvSpPr>
          <p:nvPr>
            <p:ph type="sldNum" sz="quarter" idx="10"/>
          </p:nvPr>
        </p:nvSpPr>
        <p:spPr/>
        <p:txBody>
          <a:bodyPr/>
          <a:lstStyle/>
          <a:p>
            <a:pPr>
              <a:defRPr/>
            </a:pPr>
            <a:fld id="{36BA9E85-7280-46CD-8E85-2F3C3CCC6126}" type="slidenum">
              <a:rPr lang="en-US" smtClean="0"/>
              <a:pPr>
                <a:defRPr/>
              </a:pPr>
              <a:t>12</a:t>
            </a:fld>
            <a:endParaRPr lang="en-US"/>
          </a:p>
        </p:txBody>
      </p:sp>
    </p:spTree>
    <p:extLst>
      <p:ext uri="{BB962C8B-B14F-4D97-AF65-F5344CB8AC3E}">
        <p14:creationId xmlns:p14="http://schemas.microsoft.com/office/powerpoint/2010/main" val="1151690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6BA9E85-7280-46CD-8E85-2F3C3CCC6126}" type="slidenum">
              <a:rPr lang="en-US" smtClean="0"/>
              <a:pPr>
                <a:defRPr/>
              </a:pPr>
              <a:t>13</a:t>
            </a:fld>
            <a:endParaRPr lang="en-US"/>
          </a:p>
        </p:txBody>
      </p:sp>
    </p:spTree>
    <p:extLst>
      <p:ext uri="{BB962C8B-B14F-4D97-AF65-F5344CB8AC3E}">
        <p14:creationId xmlns:p14="http://schemas.microsoft.com/office/powerpoint/2010/main" val="1562787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68325" lvl="2" indent="-342900"/>
            <a:r>
              <a:rPr lang="en-US" sz="1800" dirty="0" smtClean="0"/>
              <a:t>80 External Core Nodes</a:t>
            </a:r>
          </a:p>
          <a:p>
            <a:pPr marL="568325" lvl="2" indent="-342900"/>
            <a:r>
              <a:rPr lang="en-US" sz="1800" dirty="0" smtClean="0"/>
              <a:t>20 Video Nodes</a:t>
            </a:r>
          </a:p>
          <a:p>
            <a:endParaRPr lang="en-US" dirty="0"/>
          </a:p>
        </p:txBody>
      </p:sp>
      <p:sp>
        <p:nvSpPr>
          <p:cNvPr id="4" name="Slide Number Placeholder 3"/>
          <p:cNvSpPr>
            <a:spLocks noGrp="1"/>
          </p:cNvSpPr>
          <p:nvPr>
            <p:ph type="sldNum" sz="quarter" idx="10"/>
          </p:nvPr>
        </p:nvSpPr>
        <p:spPr/>
        <p:txBody>
          <a:bodyPr/>
          <a:lstStyle/>
          <a:p>
            <a:pPr>
              <a:defRPr/>
            </a:pPr>
            <a:fld id="{36BA9E85-7280-46CD-8E85-2F3C3CCC6126}" type="slidenum">
              <a:rPr lang="en-US" smtClean="0"/>
              <a:pPr>
                <a:defRPr/>
              </a:pPr>
              <a:t>14</a:t>
            </a:fld>
            <a:endParaRPr lang="en-US"/>
          </a:p>
        </p:txBody>
      </p:sp>
    </p:spTree>
    <p:extLst>
      <p:ext uri="{BB962C8B-B14F-4D97-AF65-F5344CB8AC3E}">
        <p14:creationId xmlns:p14="http://schemas.microsoft.com/office/powerpoint/2010/main" val="2765916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4" name="Picture 23"/>
          <p:cNvPicPr>
            <a:picLocks noChangeAspect="1"/>
          </p:cNvPicPr>
          <p:nvPr userDrawn="1"/>
        </p:nvPicPr>
        <p:blipFill rotWithShape="1">
          <a:blip r:embed="rId2">
            <a:extLst>
              <a:ext uri="{28A0092B-C50C-407E-A947-70E740481C1C}">
                <a14:useLocalDpi xmlns:a14="http://schemas.microsoft.com/office/drawing/2010/main" val="0"/>
              </a:ext>
            </a:extLst>
          </a:blip>
          <a:srcRect r="41908"/>
          <a:stretch/>
        </p:blipFill>
        <p:spPr>
          <a:xfrm>
            <a:off x="326514" y="4382530"/>
            <a:ext cx="1582638" cy="598770"/>
          </a:xfrm>
          <a:prstGeom prst="rect">
            <a:avLst/>
          </a:prstGeom>
        </p:spPr>
      </p:pic>
      <p:sp>
        <p:nvSpPr>
          <p:cNvPr id="37" name="Title 1"/>
          <p:cNvSpPr>
            <a:spLocks noGrp="1"/>
          </p:cNvSpPr>
          <p:nvPr userDrawn="1">
            <p:ph type="ctrTitle"/>
          </p:nvPr>
        </p:nvSpPr>
        <p:spPr>
          <a:xfrm>
            <a:off x="457229" y="514364"/>
            <a:ext cx="6110287" cy="1979723"/>
          </a:xfrm>
        </p:spPr>
        <p:txBody>
          <a:bodyPr anchor="b">
            <a:noAutofit/>
          </a:bodyPr>
          <a:lstStyle>
            <a:lvl1pPr>
              <a:lnSpc>
                <a:spcPts val="4700"/>
              </a:lnSpc>
              <a:defRPr sz="4500" spc="-50" baseline="0"/>
            </a:lvl1pPr>
          </a:lstStyle>
          <a:p>
            <a:r>
              <a:rPr lang="en-US" smtClean="0"/>
              <a:t>Click to edit Master title style</a:t>
            </a:r>
            <a:endParaRPr lang="en-US" dirty="0"/>
          </a:p>
        </p:txBody>
      </p:sp>
      <p:sp>
        <p:nvSpPr>
          <p:cNvPr id="38" name="Subtitle 2"/>
          <p:cNvSpPr>
            <a:spLocks noGrp="1"/>
          </p:cNvSpPr>
          <p:nvPr userDrawn="1">
            <p:ph type="subTitle" idx="1"/>
          </p:nvPr>
        </p:nvSpPr>
        <p:spPr>
          <a:xfrm>
            <a:off x="466724" y="2794267"/>
            <a:ext cx="6100764" cy="1179545"/>
          </a:xfrm>
        </p:spPr>
        <p:txBody>
          <a:bodyPr>
            <a:noAutofit/>
          </a:bodyPr>
          <a:lstStyle>
            <a:lvl1pPr marL="0" indent="0" algn="l">
              <a:buNone/>
              <a:defRPr sz="1600" b="1" spc="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3" name="Footer Placeholder 2"/>
          <p:cNvSpPr>
            <a:spLocks noGrp="1"/>
          </p:cNvSpPr>
          <p:nvPr>
            <p:ph type="ftr" sz="quarter" idx="13"/>
          </p:nvPr>
        </p:nvSpPr>
        <p:spPr>
          <a:xfrm>
            <a:off x="2548314" y="4545807"/>
            <a:ext cx="4019174" cy="273844"/>
          </a:xfrm>
        </p:spPr>
        <p:txBody>
          <a:bodyPr/>
          <a:lstStyle/>
          <a:p>
            <a:r>
              <a:rPr lang="en-US" smtClean="0"/>
              <a:t>Confidential and proprietary materials for authorized Verizon personnel and outside agencies only. Use, disclosure or distribution of this material is not permitted to any unauthorized persons or third parties except by written agreement.</a:t>
            </a:r>
            <a:endParaRPr lang="en-US" dirty="0"/>
          </a:p>
        </p:txBody>
      </p:sp>
    </p:spTree>
    <p:extLst>
      <p:ext uri="{BB962C8B-B14F-4D97-AF65-F5344CB8AC3E}">
        <p14:creationId xmlns:p14="http://schemas.microsoft.com/office/powerpoint/2010/main" val="1752996490"/>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p/ Char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4EBB264-7EA1-B140-B863-91CCA1B22368}" type="slidenum">
              <a:rPr lang="en-US" smtClean="0"/>
              <a:t>‹#›</a:t>
            </a:fld>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3"/>
          </p:nvPr>
        </p:nvSpPr>
        <p:spPr/>
        <p:txBody>
          <a:bodyPr/>
          <a:lstStyle/>
          <a:p>
            <a:r>
              <a:rPr lang="en-US" smtClean="0"/>
              <a:t>Confidential and proprietary materials for authorized Verizon personnel and outside agencies only. Use, disclosure or distribution of this material is not permitted to any unauthorized persons or third parties except by written agreement.</a:t>
            </a:r>
            <a:endParaRPr lang="en-US" dirty="0"/>
          </a:p>
        </p:txBody>
      </p:sp>
    </p:spTree>
    <p:extLst>
      <p:ext uri="{BB962C8B-B14F-4D97-AF65-F5344CB8AC3E}">
        <p14:creationId xmlns:p14="http://schemas.microsoft.com/office/powerpoint/2010/main" val="21893441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Alternate Section Header">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57201" y="404227"/>
            <a:ext cx="3886200" cy="2514600"/>
          </a:xfrm>
        </p:spPr>
        <p:txBody>
          <a:bodyPr lIns="0" rIns="0" anchor="t" anchorCtr="0">
            <a:noAutofit/>
          </a:bodyPr>
          <a:lstStyle>
            <a:lvl1pPr algn="l">
              <a:lnSpc>
                <a:spcPct val="90000"/>
              </a:lnSpc>
              <a:defRPr sz="4000" b="1" cap="none">
                <a:solidFill>
                  <a:srgbClr val="CD040B"/>
                </a:solidFill>
              </a:defRPr>
            </a:lvl1pPr>
          </a:lstStyle>
          <a:p>
            <a:r>
              <a:rPr lang="en-US" smtClean="0"/>
              <a:t>Click to edit Master title style</a:t>
            </a:r>
            <a:endParaRPr lang="en-US" dirty="0"/>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5" name="Footer Placeholder 4"/>
          <p:cNvSpPr>
            <a:spLocks noGrp="1"/>
          </p:cNvSpPr>
          <p:nvPr>
            <p:ph type="ftr" sz="quarter" idx="11"/>
          </p:nvPr>
        </p:nvSpPr>
        <p:spPr bwMode="gray">
          <a:xfrm>
            <a:off x="457235" y="4700032"/>
            <a:ext cx="7086601" cy="228600"/>
          </a:xfrm>
          <a:prstGeom prst="rect">
            <a:avLst/>
          </a:prstGeom>
        </p:spPr>
        <p:txBody>
          <a:bodyPr/>
          <a:lstStyle/>
          <a:p>
            <a:r>
              <a:rPr lang="en-US" smtClean="0">
                <a:solidFill>
                  <a:srgbClr val="000000"/>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000000"/>
              </a:solidFill>
            </a:endParaRPr>
          </a:p>
        </p:txBody>
      </p:sp>
      <p:sp>
        <p:nvSpPr>
          <p:cNvPr id="11" name="Text Placeholder 10"/>
          <p:cNvSpPr>
            <a:spLocks noGrp="1"/>
          </p:cNvSpPr>
          <p:nvPr>
            <p:ph type="body" sz="quarter" idx="13"/>
          </p:nvPr>
        </p:nvSpPr>
        <p:spPr>
          <a:xfrm>
            <a:off x="4800600" y="419104"/>
            <a:ext cx="3886200" cy="4152896"/>
          </a:xfrm>
        </p:spPr>
        <p:txBody>
          <a:bodyPr/>
          <a:lstStyle>
            <a:lvl4pPr>
              <a:defRPr/>
            </a:lvl4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6514420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_One Statement &amp; Picture">
    <p:spTree>
      <p:nvGrpSpPr>
        <p:cNvPr id="1" name=""/>
        <p:cNvGrpSpPr/>
        <p:nvPr/>
      </p:nvGrpSpPr>
      <p:grpSpPr>
        <a:xfrm>
          <a:off x="0" y="0"/>
          <a:ext cx="0" cy="0"/>
          <a:chOff x="0" y="0"/>
          <a:chExt cx="0" cy="0"/>
        </a:xfrm>
      </p:grpSpPr>
      <p:sp>
        <p:nvSpPr>
          <p:cNvPr id="6" name="Picture Placeholder 6"/>
          <p:cNvSpPr>
            <a:spLocks noGrp="1"/>
          </p:cNvSpPr>
          <p:nvPr>
            <p:ph type="pic" sz="quarter" idx="13" hasCustomPrompt="1"/>
          </p:nvPr>
        </p:nvSpPr>
        <p:spPr bwMode="gray">
          <a:xfrm>
            <a:off x="3044952" y="0"/>
            <a:ext cx="6099048" cy="5143500"/>
          </a:xfrm>
          <a:noFill/>
        </p:spPr>
        <p:txBody>
          <a:bodyPr anchor="ctr" anchorCtr="0">
            <a:normAutofit/>
          </a:bodyPr>
          <a:lstStyle>
            <a:lvl1pPr marL="0" marR="0" indent="0" algn="ctr" defTabSz="457200" rtl="0" eaLnBrk="1" fontAlgn="auto" latinLnBrk="0" hangingPunct="1">
              <a:lnSpc>
                <a:spcPct val="100000"/>
              </a:lnSpc>
              <a:spcBef>
                <a:spcPts val="0"/>
              </a:spcBef>
              <a:spcAft>
                <a:spcPts val="0"/>
              </a:spcAft>
              <a:buClrTx/>
              <a:buSzTx/>
              <a:buFontTx/>
              <a:buNone/>
              <a:tabLst/>
              <a:defRPr sz="1200" b="0" baseline="0"/>
            </a:lvl1pPr>
          </a:lstStyle>
          <a:p>
            <a:r>
              <a:rPr lang="en-US" dirty="0" smtClean="0"/>
              <a:t>Click icon to add picture. </a:t>
            </a:r>
            <a:br>
              <a:rPr lang="en-US" dirty="0" smtClean="0"/>
            </a:br>
            <a:r>
              <a:rPr lang="en-US" dirty="0" smtClean="0"/>
              <a:t>Placeholder is approximately 6:5 proportion.</a:t>
            </a:r>
          </a:p>
        </p:txBody>
      </p:sp>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4" name="Footer Placeholder 3"/>
          <p:cNvSpPr>
            <a:spLocks noGrp="1"/>
          </p:cNvSpPr>
          <p:nvPr>
            <p:ph type="ftr" sz="quarter" idx="11"/>
          </p:nvPr>
        </p:nvSpPr>
        <p:spPr bwMode="gray">
          <a:xfrm>
            <a:off x="457235" y="4700032"/>
            <a:ext cx="7086601" cy="228600"/>
          </a:xfrm>
          <a:prstGeom prst="rect">
            <a:avLst/>
          </a:prstGeom>
        </p:spPr>
        <p:txBody>
          <a:bodyPr/>
          <a:lstStyle/>
          <a:p>
            <a:r>
              <a:rPr lang="en-US" smtClean="0">
                <a:solidFill>
                  <a:srgbClr val="000000"/>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000000"/>
              </a:solidFill>
            </a:endParaRPr>
          </a:p>
        </p:txBody>
      </p:sp>
      <p:sp>
        <p:nvSpPr>
          <p:cNvPr id="8" name="Text Placeholder 21"/>
          <p:cNvSpPr>
            <a:spLocks noGrp="1"/>
          </p:cNvSpPr>
          <p:nvPr>
            <p:ph type="body" sz="quarter" idx="16"/>
          </p:nvPr>
        </p:nvSpPr>
        <p:spPr bwMode="gray">
          <a:xfrm>
            <a:off x="457200" y="423005"/>
            <a:ext cx="2130552" cy="4149789"/>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4074289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One Statement &amp; Content">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4" name="Footer Placeholder 3"/>
          <p:cNvSpPr>
            <a:spLocks noGrp="1"/>
          </p:cNvSpPr>
          <p:nvPr>
            <p:ph type="ftr" sz="quarter" idx="11"/>
          </p:nvPr>
        </p:nvSpPr>
        <p:spPr bwMode="gray">
          <a:xfrm>
            <a:off x="457235" y="4700032"/>
            <a:ext cx="7086601" cy="228600"/>
          </a:xfrm>
          <a:prstGeom prst="rect">
            <a:avLst/>
          </a:prstGeom>
        </p:spPr>
        <p:txBody>
          <a:bodyPr/>
          <a:lstStyle/>
          <a:p>
            <a:r>
              <a:rPr lang="en-US" smtClean="0">
                <a:solidFill>
                  <a:srgbClr val="000000"/>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000000"/>
              </a:solidFill>
            </a:endParaRPr>
          </a:p>
        </p:txBody>
      </p:sp>
      <p:sp>
        <p:nvSpPr>
          <p:cNvPr id="12" name="Content Placeholder 11"/>
          <p:cNvSpPr>
            <a:spLocks noGrp="1"/>
          </p:cNvSpPr>
          <p:nvPr>
            <p:ph sz="quarter" idx="18"/>
          </p:nvPr>
        </p:nvSpPr>
        <p:spPr bwMode="gray">
          <a:xfrm>
            <a:off x="3511296" y="457200"/>
            <a:ext cx="5175504" cy="4114800"/>
          </a:xfrm>
        </p:spPr>
        <p:txBody>
          <a:bodyPr anchor="t" anchorCtr="0">
            <a:normAutofit/>
          </a:bodyPr>
          <a:lstStyle>
            <a:lvl1pPr>
              <a:lnSpc>
                <a:spcPct val="100000"/>
              </a:lnSpc>
              <a:spcBef>
                <a:spcPts val="900"/>
              </a:spcBef>
              <a:defRPr sz="1200" b="1">
                <a:solidFill>
                  <a:schemeClr val="tx1"/>
                </a:solidFill>
                <a:latin typeface="+mn-lt"/>
              </a:defRPr>
            </a:lvl1pPr>
            <a:lvl2pPr>
              <a:lnSpc>
                <a:spcPct val="100000"/>
              </a:lnSpc>
              <a:spcBef>
                <a:spcPts val="900"/>
              </a:spcBef>
              <a:defRPr sz="1200" b="0">
                <a:solidFill>
                  <a:schemeClr val="tx1"/>
                </a:solidFill>
                <a:latin typeface="+mn-lt"/>
              </a:defRPr>
            </a:lvl2pPr>
            <a:lvl3pPr>
              <a:lnSpc>
                <a:spcPct val="100000"/>
              </a:lnSpc>
              <a:spcBef>
                <a:spcPts val="600"/>
              </a:spcBef>
              <a:defRPr sz="1200" b="0">
                <a:solidFill>
                  <a:schemeClr val="tx1"/>
                </a:solidFill>
                <a:latin typeface="+mn-lt"/>
              </a:defRPr>
            </a:lvl3pPr>
            <a:lvl4pPr>
              <a:spcBef>
                <a:spcPts val="600"/>
              </a:spcBef>
              <a:defRPr sz="1200" b="0">
                <a:solidFill>
                  <a:schemeClr val="tx1"/>
                </a:solidFill>
                <a:latin typeface="+mn-lt"/>
              </a:defRPr>
            </a:lvl4pPr>
            <a:lvl5pPr>
              <a:spcBef>
                <a:spcPts val="600"/>
              </a:spcBef>
              <a:defRPr sz="1200" b="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p:txBody>
      </p:sp>
      <p:sp>
        <p:nvSpPr>
          <p:cNvPr id="11" name="Text Placeholder 21"/>
          <p:cNvSpPr>
            <a:spLocks noGrp="1"/>
          </p:cNvSpPr>
          <p:nvPr>
            <p:ph type="body" sz="quarter" idx="16"/>
          </p:nvPr>
        </p:nvSpPr>
        <p:spPr bwMode="gray">
          <a:xfrm>
            <a:off x="457200" y="423006"/>
            <a:ext cx="2130552" cy="4148994"/>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244922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_One Statement &amp; Chart">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4" name="Footer Placeholder 3"/>
          <p:cNvSpPr>
            <a:spLocks noGrp="1"/>
          </p:cNvSpPr>
          <p:nvPr>
            <p:ph type="ftr" sz="quarter" idx="11"/>
          </p:nvPr>
        </p:nvSpPr>
        <p:spPr bwMode="gray">
          <a:xfrm>
            <a:off x="457235" y="4700032"/>
            <a:ext cx="7086601" cy="228600"/>
          </a:xfrm>
          <a:prstGeom prst="rect">
            <a:avLst/>
          </a:prstGeom>
        </p:spPr>
        <p:txBody>
          <a:bodyPr/>
          <a:lstStyle/>
          <a:p>
            <a:r>
              <a:rPr lang="en-US" smtClean="0">
                <a:solidFill>
                  <a:srgbClr val="000000"/>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000000"/>
              </a:solidFill>
            </a:endParaRPr>
          </a:p>
        </p:txBody>
      </p:sp>
      <p:sp>
        <p:nvSpPr>
          <p:cNvPr id="8" name="Text Placeholder 21"/>
          <p:cNvSpPr>
            <a:spLocks noGrp="1"/>
          </p:cNvSpPr>
          <p:nvPr>
            <p:ph type="body" sz="quarter" idx="16"/>
          </p:nvPr>
        </p:nvSpPr>
        <p:spPr bwMode="gray">
          <a:xfrm>
            <a:off x="457200" y="423006"/>
            <a:ext cx="2130552" cy="4148994"/>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p:txBody>
      </p:sp>
      <p:sp>
        <p:nvSpPr>
          <p:cNvPr id="11" name="Chart Placeholder 5"/>
          <p:cNvSpPr>
            <a:spLocks noGrp="1"/>
          </p:cNvSpPr>
          <p:nvPr>
            <p:ph type="chart" sz="quarter" idx="19" hasCustomPrompt="1"/>
          </p:nvPr>
        </p:nvSpPr>
        <p:spPr>
          <a:xfrm>
            <a:off x="3511550" y="427038"/>
            <a:ext cx="5175250" cy="4144962"/>
          </a:xfrm>
        </p:spPr>
        <p:txBody>
          <a:bodyPr anchor="ctr" anchorCtr="0">
            <a:normAutofit/>
          </a:bodyPr>
          <a:lstStyle>
            <a:lvl1pPr algn="ctr">
              <a:spcBef>
                <a:spcPts val="0"/>
              </a:spcBef>
              <a:defRPr sz="1200" b="0"/>
            </a:lvl1pPr>
          </a:lstStyle>
          <a:p>
            <a:r>
              <a:rPr lang="en-US" dirty="0" smtClean="0"/>
              <a:t>Click icon to add chart.</a:t>
            </a:r>
            <a:endParaRPr lang="en-US" dirty="0"/>
          </a:p>
        </p:txBody>
      </p:sp>
    </p:spTree>
    <p:extLst>
      <p:ext uri="{BB962C8B-B14F-4D97-AF65-F5344CB8AC3E}">
        <p14:creationId xmlns:p14="http://schemas.microsoft.com/office/powerpoint/2010/main" val="3522846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_Text &amp; One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4" name="Footer Placeholder 3"/>
          <p:cNvSpPr>
            <a:spLocks noGrp="1"/>
          </p:cNvSpPr>
          <p:nvPr>
            <p:ph type="ftr" sz="quarter" idx="11"/>
          </p:nvPr>
        </p:nvSpPr>
        <p:spPr bwMode="gray">
          <a:xfrm>
            <a:off x="457235" y="4700032"/>
            <a:ext cx="7086601" cy="228600"/>
          </a:xfrm>
          <a:prstGeom prst="rect">
            <a:avLst/>
          </a:prstGeom>
        </p:spPr>
        <p:txBody>
          <a:bodyPr/>
          <a:lstStyle/>
          <a:p>
            <a:r>
              <a:rPr lang="en-US" smtClean="0">
                <a:solidFill>
                  <a:srgbClr val="000000"/>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000000"/>
              </a:solidFill>
            </a:endParaRPr>
          </a:p>
        </p:txBody>
      </p:sp>
      <p:sp>
        <p:nvSpPr>
          <p:cNvPr id="25" name="Picture Placeholder 8"/>
          <p:cNvSpPr>
            <a:spLocks noGrp="1" noChangeAspect="1"/>
          </p:cNvSpPr>
          <p:nvPr>
            <p:ph type="pic" sz="quarter" idx="20" hasCustomPrompt="1"/>
          </p:nvPr>
        </p:nvSpPr>
        <p:spPr bwMode="gray">
          <a:xfrm>
            <a:off x="3369564" y="1373186"/>
            <a:ext cx="5317236" cy="3198813"/>
          </a:xfrm>
          <a:noFill/>
        </p:spPr>
        <p:txBody>
          <a:bodyPr anchor="ctr" anchorCtr="0">
            <a:normAutofit/>
          </a:bodyPr>
          <a:lstStyle>
            <a:lvl1pPr algn="ctr">
              <a:spcBef>
                <a:spcPts val="0"/>
              </a:spcBef>
              <a:defRPr sz="1200" b="0"/>
            </a:lvl1pPr>
          </a:lstStyle>
          <a:p>
            <a:r>
              <a:rPr lang="en-US" dirty="0" smtClean="0"/>
              <a:t>Click icon to add picture. </a:t>
            </a:r>
            <a:br>
              <a:rPr lang="en-US" dirty="0" smtClean="0"/>
            </a:br>
            <a:r>
              <a:rPr lang="en-US" dirty="0" smtClean="0"/>
              <a:t>Placeholder is 5:3 proportion.</a:t>
            </a:r>
            <a:endParaRPr lang="en-US" dirty="0"/>
          </a:p>
        </p:txBody>
      </p:sp>
      <p:sp>
        <p:nvSpPr>
          <p:cNvPr id="9" name="Text Placeholder 21"/>
          <p:cNvSpPr>
            <a:spLocks noGrp="1"/>
          </p:cNvSpPr>
          <p:nvPr>
            <p:ph type="body" sz="quarter" idx="21"/>
          </p:nvPr>
        </p:nvSpPr>
        <p:spPr bwMode="gray">
          <a:xfrm>
            <a:off x="457200" y="423038"/>
            <a:ext cx="2130552" cy="4148995"/>
          </a:xfrm>
        </p:spPr>
        <p:txBody>
          <a:bodyPr/>
          <a:lstStyle>
            <a:lvl1pPr>
              <a:lnSpc>
                <a:spcPct val="90000"/>
              </a:lnSpc>
              <a:spcBef>
                <a:spcPts val="900"/>
              </a:spcBef>
              <a:defRPr sz="2400">
                <a:solidFill>
                  <a:schemeClr val="accent1"/>
                </a:solidFill>
                <a:latin typeface="+mj-lt"/>
              </a:defRPr>
            </a:lvl1pPr>
            <a:lvl2pPr>
              <a:spcBef>
                <a:spcPts val="900"/>
              </a:spcBef>
              <a:defRPr b="1">
                <a:solidFill>
                  <a:srgbClr val="000000"/>
                </a:solidFill>
              </a:defRPr>
            </a:lvl2pPr>
            <a:lvl3pPr marL="0" indent="0">
              <a:spcBef>
                <a:spcPts val="900"/>
              </a:spcBef>
              <a:buFontTx/>
              <a:buNone/>
              <a:defRPr>
                <a:solidFill>
                  <a:srgbClr val="000000"/>
                </a:solidFill>
              </a:defRPr>
            </a:lvl3pPr>
            <a:lvl4pPr marL="230188" indent="-230188">
              <a:spcBef>
                <a:spcPts val="600"/>
              </a:spcBef>
              <a:buFont typeface="Arial"/>
              <a:buChar char="•"/>
              <a:defRPr baseline="0">
                <a:solidFill>
                  <a:srgbClr val="000000"/>
                </a:solidFill>
              </a:defRPr>
            </a:lvl4pPr>
            <a:lvl5pPr marL="455613" indent="-225425">
              <a:spcBef>
                <a:spcPts val="600"/>
              </a:spcBef>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3268491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xt &amp; One Picture/Caption">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4" name="Footer Placeholder 3"/>
          <p:cNvSpPr>
            <a:spLocks noGrp="1"/>
          </p:cNvSpPr>
          <p:nvPr>
            <p:ph type="ftr" sz="quarter" idx="11"/>
          </p:nvPr>
        </p:nvSpPr>
        <p:spPr bwMode="gray">
          <a:xfrm>
            <a:off x="457235" y="4700032"/>
            <a:ext cx="7086601" cy="228600"/>
          </a:xfrm>
          <a:prstGeom prst="rect">
            <a:avLst/>
          </a:prstGeom>
        </p:spPr>
        <p:txBody>
          <a:bodyPr/>
          <a:lstStyle/>
          <a:p>
            <a:r>
              <a:rPr lang="en-US" smtClean="0">
                <a:solidFill>
                  <a:srgbClr val="000000"/>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000000"/>
              </a:solidFill>
            </a:endParaRPr>
          </a:p>
        </p:txBody>
      </p:sp>
      <p:sp>
        <p:nvSpPr>
          <p:cNvPr id="25" name="Picture Placeholder 8"/>
          <p:cNvSpPr>
            <a:spLocks noGrp="1" noChangeAspect="1"/>
          </p:cNvSpPr>
          <p:nvPr>
            <p:ph type="pic" sz="quarter" idx="20" hasCustomPrompt="1"/>
          </p:nvPr>
        </p:nvSpPr>
        <p:spPr bwMode="gray">
          <a:xfrm>
            <a:off x="3369564" y="1373186"/>
            <a:ext cx="4800600" cy="2880360"/>
          </a:xfrm>
          <a:noFill/>
        </p:spPr>
        <p:txBody>
          <a:bodyPr anchor="ctr" anchorCtr="0">
            <a:normAutofit/>
          </a:bodyPr>
          <a:lstStyle>
            <a:lvl1pPr algn="ctr">
              <a:spcBef>
                <a:spcPts val="0"/>
              </a:spcBef>
              <a:defRPr sz="1200" b="0"/>
            </a:lvl1pPr>
          </a:lstStyle>
          <a:p>
            <a:r>
              <a:rPr lang="en-US" dirty="0" smtClean="0"/>
              <a:t>Click icon to add picture. </a:t>
            </a:r>
            <a:br>
              <a:rPr lang="en-US" dirty="0" smtClean="0"/>
            </a:br>
            <a:r>
              <a:rPr lang="en-US" dirty="0" smtClean="0"/>
              <a:t>Placeholder is 5:3 proportion.</a:t>
            </a:r>
            <a:endParaRPr lang="en-US" dirty="0"/>
          </a:p>
        </p:txBody>
      </p:sp>
      <p:sp>
        <p:nvSpPr>
          <p:cNvPr id="8" name="Text Placeholder 9"/>
          <p:cNvSpPr>
            <a:spLocks noGrp="1"/>
          </p:cNvSpPr>
          <p:nvPr>
            <p:ph type="body" sz="quarter" idx="27" hasCustomPrompt="1"/>
          </p:nvPr>
        </p:nvSpPr>
        <p:spPr>
          <a:xfrm>
            <a:off x="3369564" y="4341813"/>
            <a:ext cx="4800600" cy="228600"/>
          </a:xfrm>
        </p:spPr>
        <p:txBody>
          <a:bodyPr>
            <a:normAutofit/>
          </a:bodyPr>
          <a:lstStyle>
            <a:lvl1pPr>
              <a:spcBef>
                <a:spcPts val="0"/>
              </a:spcBef>
              <a:defRPr sz="700" b="0">
                <a:solidFill>
                  <a:schemeClr val="tx2"/>
                </a:solidFill>
              </a:defRPr>
            </a:lvl1pPr>
            <a:lvl2pPr>
              <a:spcBef>
                <a:spcPts val="0"/>
              </a:spcBef>
              <a:defRPr sz="1000"/>
            </a:lvl2pPr>
            <a:lvl3pPr marL="115888" indent="-115888">
              <a:spcBef>
                <a:spcPts val="0"/>
              </a:spcBef>
              <a:defRPr sz="1000"/>
            </a:lvl3pPr>
            <a:lvl4pPr marL="230188" indent="-114300">
              <a:spcBef>
                <a:spcPts val="0"/>
              </a:spcBef>
              <a:defRPr sz="1000"/>
            </a:lvl4pPr>
            <a:lvl5pPr marL="339725" indent="-109538">
              <a:spcBef>
                <a:spcPts val="0"/>
              </a:spcBef>
              <a:defRPr sz="1000"/>
            </a:lvl5pPr>
          </a:lstStyle>
          <a:p>
            <a:pPr lvl="0"/>
            <a:r>
              <a:rPr lang="en-US" dirty="0" smtClean="0"/>
              <a:t>Caption goes here.</a:t>
            </a:r>
            <a:endParaRPr lang="en-US" dirty="0"/>
          </a:p>
        </p:txBody>
      </p:sp>
      <p:sp>
        <p:nvSpPr>
          <p:cNvPr id="10" name="Text Placeholder 21"/>
          <p:cNvSpPr>
            <a:spLocks noGrp="1"/>
          </p:cNvSpPr>
          <p:nvPr>
            <p:ph type="body" sz="quarter" idx="21"/>
          </p:nvPr>
        </p:nvSpPr>
        <p:spPr bwMode="gray">
          <a:xfrm>
            <a:off x="457200" y="423038"/>
            <a:ext cx="2130552" cy="4148995"/>
          </a:xfrm>
        </p:spPr>
        <p:txBody>
          <a:bodyPr/>
          <a:lstStyle>
            <a:lvl1pPr>
              <a:lnSpc>
                <a:spcPct val="90000"/>
              </a:lnSpc>
              <a:spcBef>
                <a:spcPts val="900"/>
              </a:spcBef>
              <a:defRPr sz="2400">
                <a:solidFill>
                  <a:schemeClr val="accent1"/>
                </a:solidFill>
                <a:latin typeface="+mj-lt"/>
              </a:defRPr>
            </a:lvl1pPr>
            <a:lvl2pPr>
              <a:spcBef>
                <a:spcPts val="900"/>
              </a:spcBef>
              <a:defRPr b="1">
                <a:solidFill>
                  <a:srgbClr val="000000"/>
                </a:solidFill>
              </a:defRPr>
            </a:lvl2pPr>
            <a:lvl3pPr marL="0" indent="0">
              <a:spcBef>
                <a:spcPts val="900"/>
              </a:spcBef>
              <a:buFontTx/>
              <a:buNone/>
              <a:defRPr>
                <a:solidFill>
                  <a:srgbClr val="000000"/>
                </a:solidFill>
              </a:defRPr>
            </a:lvl3pPr>
            <a:lvl4pPr marL="230188" indent="-230188">
              <a:spcBef>
                <a:spcPts val="600"/>
              </a:spcBef>
              <a:buFont typeface="Arial"/>
              <a:buChar char="•"/>
              <a:defRPr baseline="0">
                <a:solidFill>
                  <a:srgbClr val="000000"/>
                </a:solidFill>
              </a:defRPr>
            </a:lvl4pPr>
            <a:lvl5pPr marL="455613" indent="-225425">
              <a:spcBef>
                <a:spcPts val="600"/>
              </a:spcBef>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3029527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Text &amp; Two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4" name="Footer Placeholder 3"/>
          <p:cNvSpPr>
            <a:spLocks noGrp="1"/>
          </p:cNvSpPr>
          <p:nvPr>
            <p:ph type="ftr" sz="quarter" idx="11"/>
          </p:nvPr>
        </p:nvSpPr>
        <p:spPr bwMode="gray">
          <a:xfrm>
            <a:off x="457235" y="4700032"/>
            <a:ext cx="7086601" cy="228600"/>
          </a:xfrm>
          <a:prstGeom prst="rect">
            <a:avLst/>
          </a:prstGeom>
        </p:spPr>
        <p:txBody>
          <a:bodyPr/>
          <a:lstStyle/>
          <a:p>
            <a:r>
              <a:rPr lang="en-US" smtClean="0">
                <a:solidFill>
                  <a:srgbClr val="000000"/>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000000"/>
              </a:solidFill>
            </a:endParaRPr>
          </a:p>
        </p:txBody>
      </p:sp>
      <p:sp>
        <p:nvSpPr>
          <p:cNvPr id="11" name="Picture Placeholder 8"/>
          <p:cNvSpPr>
            <a:spLocks noGrp="1" noChangeAspect="1"/>
          </p:cNvSpPr>
          <p:nvPr>
            <p:ph type="pic" sz="quarter" idx="19" hasCustomPrompt="1"/>
          </p:nvPr>
        </p:nvSpPr>
        <p:spPr bwMode="gray">
          <a:xfrm>
            <a:off x="6099355" y="1371600"/>
            <a:ext cx="2404872" cy="3200400"/>
          </a:xfrm>
          <a:noFill/>
        </p:spPr>
        <p:txBody>
          <a:bodyPr anchor="ctr" anchorCtr="0">
            <a:normAutofit/>
          </a:bodyPr>
          <a:lstStyle>
            <a:lvl1pPr marL="0" marR="0" indent="0" algn="ctr" defTabSz="457200" rtl="0" eaLnBrk="1" fontAlgn="auto" latinLnBrk="0" hangingPunct="1">
              <a:lnSpc>
                <a:spcPct val="100000"/>
              </a:lnSpc>
              <a:spcBef>
                <a:spcPts val="0"/>
              </a:spcBef>
              <a:spcAft>
                <a:spcPts val="0"/>
              </a:spcAft>
              <a:buClrTx/>
              <a:buSzTx/>
              <a:buFontTx/>
              <a:buNone/>
              <a:tabLst/>
              <a:defRPr sz="1200" b="0" baseline="0"/>
            </a:lvl1pPr>
          </a:lstStyle>
          <a:p>
            <a:r>
              <a:rPr lang="en-US" dirty="0" smtClean="0"/>
              <a:t>Click icon to add picture. </a:t>
            </a:r>
            <a:br>
              <a:rPr lang="en-US" dirty="0" smtClean="0"/>
            </a:br>
            <a:r>
              <a:rPr lang="en-US" dirty="0" smtClean="0"/>
              <a:t>Placeholder is 3:4 proportion.</a:t>
            </a:r>
          </a:p>
        </p:txBody>
      </p:sp>
      <p:sp>
        <p:nvSpPr>
          <p:cNvPr id="12" name="Picture Placeholder 8"/>
          <p:cNvSpPr>
            <a:spLocks noGrp="1" noChangeAspect="1"/>
          </p:cNvSpPr>
          <p:nvPr>
            <p:ph type="pic" sz="quarter" idx="20" hasCustomPrompt="1"/>
          </p:nvPr>
        </p:nvSpPr>
        <p:spPr bwMode="gray">
          <a:xfrm>
            <a:off x="3375100" y="1371600"/>
            <a:ext cx="2404872" cy="3200400"/>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
        <p:nvSpPr>
          <p:cNvPr id="8" name="Text Placeholder 21"/>
          <p:cNvSpPr>
            <a:spLocks noGrp="1"/>
          </p:cNvSpPr>
          <p:nvPr>
            <p:ph type="body" sz="quarter" idx="21"/>
          </p:nvPr>
        </p:nvSpPr>
        <p:spPr bwMode="gray">
          <a:xfrm>
            <a:off x="457200" y="423038"/>
            <a:ext cx="2130552" cy="4148995"/>
          </a:xfrm>
        </p:spPr>
        <p:txBody>
          <a:bodyPr/>
          <a:lstStyle>
            <a:lvl1pPr>
              <a:lnSpc>
                <a:spcPct val="90000"/>
              </a:lnSpc>
              <a:spcBef>
                <a:spcPts val="900"/>
              </a:spcBef>
              <a:defRPr sz="2400">
                <a:solidFill>
                  <a:schemeClr val="accent1"/>
                </a:solidFill>
                <a:latin typeface="+mj-lt"/>
              </a:defRPr>
            </a:lvl1pPr>
            <a:lvl2pPr>
              <a:spcBef>
                <a:spcPts val="900"/>
              </a:spcBef>
              <a:defRPr b="1">
                <a:solidFill>
                  <a:srgbClr val="000000"/>
                </a:solidFill>
              </a:defRPr>
            </a:lvl2pPr>
            <a:lvl3pPr marL="0" indent="0">
              <a:spcBef>
                <a:spcPts val="900"/>
              </a:spcBef>
              <a:buFontTx/>
              <a:buNone/>
              <a:defRPr>
                <a:solidFill>
                  <a:srgbClr val="000000"/>
                </a:solidFill>
              </a:defRPr>
            </a:lvl3pPr>
            <a:lvl4pPr marL="230188" indent="-230188">
              <a:spcBef>
                <a:spcPts val="600"/>
              </a:spcBef>
              <a:buFont typeface="Arial"/>
              <a:buChar char="•"/>
              <a:defRPr baseline="0">
                <a:solidFill>
                  <a:srgbClr val="000000"/>
                </a:solidFill>
              </a:defRPr>
            </a:lvl4pPr>
            <a:lvl5pPr marL="455613" indent="-225425">
              <a:spcBef>
                <a:spcPts val="600"/>
              </a:spcBef>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2907681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amp; Two Picture/Caption">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4" name="Footer Placeholder 3"/>
          <p:cNvSpPr>
            <a:spLocks noGrp="1"/>
          </p:cNvSpPr>
          <p:nvPr>
            <p:ph type="ftr" sz="quarter" idx="11"/>
          </p:nvPr>
        </p:nvSpPr>
        <p:spPr bwMode="gray">
          <a:xfrm>
            <a:off x="457235" y="4700032"/>
            <a:ext cx="7086601" cy="228600"/>
          </a:xfrm>
          <a:prstGeom prst="rect">
            <a:avLst/>
          </a:prstGeom>
        </p:spPr>
        <p:txBody>
          <a:bodyPr/>
          <a:lstStyle/>
          <a:p>
            <a:r>
              <a:rPr lang="en-US" smtClean="0">
                <a:solidFill>
                  <a:srgbClr val="000000"/>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000000"/>
              </a:solidFill>
            </a:endParaRPr>
          </a:p>
        </p:txBody>
      </p:sp>
      <p:sp>
        <p:nvSpPr>
          <p:cNvPr id="9" name="Picture Placeholder 8"/>
          <p:cNvSpPr>
            <a:spLocks noGrp="1" noChangeAspect="1"/>
          </p:cNvSpPr>
          <p:nvPr>
            <p:ph type="pic" sz="quarter" idx="22" hasCustomPrompt="1"/>
          </p:nvPr>
        </p:nvSpPr>
        <p:spPr bwMode="gray">
          <a:xfrm>
            <a:off x="5851277" y="1373188"/>
            <a:ext cx="2161674" cy="2880360"/>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a:t>
            </a:r>
            <a:br>
              <a:rPr lang="en-US" dirty="0" smtClean="0"/>
            </a:br>
            <a:r>
              <a:rPr lang="en-US" dirty="0" smtClean="0"/>
              <a:t>3:4 proportion.</a:t>
            </a:r>
            <a:endParaRPr lang="en-US" dirty="0"/>
          </a:p>
        </p:txBody>
      </p:sp>
      <p:sp>
        <p:nvSpPr>
          <p:cNvPr id="14" name="Picture Placeholder 8"/>
          <p:cNvSpPr>
            <a:spLocks noGrp="1" noChangeAspect="1"/>
          </p:cNvSpPr>
          <p:nvPr>
            <p:ph type="pic" sz="quarter" idx="24" hasCustomPrompt="1"/>
          </p:nvPr>
        </p:nvSpPr>
        <p:spPr bwMode="gray">
          <a:xfrm>
            <a:off x="3369564" y="1373188"/>
            <a:ext cx="2161674" cy="2880360"/>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a:t>
            </a:r>
            <a:br>
              <a:rPr lang="en-US" dirty="0" smtClean="0"/>
            </a:br>
            <a:r>
              <a:rPr lang="en-US" dirty="0" smtClean="0"/>
              <a:t>3:4 proportion.</a:t>
            </a:r>
            <a:endParaRPr lang="en-US" dirty="0"/>
          </a:p>
        </p:txBody>
      </p:sp>
      <p:sp>
        <p:nvSpPr>
          <p:cNvPr id="16" name="Text Placeholder 9"/>
          <p:cNvSpPr>
            <a:spLocks noGrp="1"/>
          </p:cNvSpPr>
          <p:nvPr>
            <p:ph type="body" sz="quarter" idx="27" hasCustomPrompt="1"/>
          </p:nvPr>
        </p:nvSpPr>
        <p:spPr>
          <a:xfrm>
            <a:off x="3369631" y="4341813"/>
            <a:ext cx="2161673" cy="228600"/>
          </a:xfrm>
        </p:spPr>
        <p:txBody>
          <a:bodyPr>
            <a:normAutofit/>
          </a:bodyPr>
          <a:lstStyle>
            <a:lvl1pPr>
              <a:spcBef>
                <a:spcPts val="0"/>
              </a:spcBef>
              <a:defRPr sz="700" b="0">
                <a:solidFill>
                  <a:schemeClr val="tx2"/>
                </a:solidFill>
              </a:defRPr>
            </a:lvl1pPr>
            <a:lvl2pPr>
              <a:spcBef>
                <a:spcPts val="0"/>
              </a:spcBef>
              <a:defRPr sz="1000"/>
            </a:lvl2pPr>
            <a:lvl3pPr marL="115888" indent="-115888">
              <a:spcBef>
                <a:spcPts val="0"/>
              </a:spcBef>
              <a:defRPr sz="1000"/>
            </a:lvl3pPr>
            <a:lvl4pPr marL="230188" indent="-114300">
              <a:spcBef>
                <a:spcPts val="0"/>
              </a:spcBef>
              <a:defRPr sz="1000"/>
            </a:lvl4pPr>
            <a:lvl5pPr marL="339725" indent="-109538">
              <a:spcBef>
                <a:spcPts val="0"/>
              </a:spcBef>
              <a:defRPr sz="1000"/>
            </a:lvl5pPr>
          </a:lstStyle>
          <a:p>
            <a:pPr lvl="0"/>
            <a:r>
              <a:rPr lang="en-US" dirty="0" smtClean="0"/>
              <a:t>Caption goes here.</a:t>
            </a:r>
            <a:endParaRPr lang="en-US" dirty="0"/>
          </a:p>
        </p:txBody>
      </p:sp>
      <p:sp>
        <p:nvSpPr>
          <p:cNvPr id="17" name="Text Placeholder 9"/>
          <p:cNvSpPr>
            <a:spLocks noGrp="1"/>
          </p:cNvSpPr>
          <p:nvPr>
            <p:ph type="body" sz="quarter" idx="28" hasCustomPrompt="1"/>
          </p:nvPr>
        </p:nvSpPr>
        <p:spPr>
          <a:xfrm>
            <a:off x="5851293" y="4341813"/>
            <a:ext cx="2161673" cy="228600"/>
          </a:xfrm>
        </p:spPr>
        <p:txBody>
          <a:bodyPr>
            <a:normAutofit/>
          </a:bodyPr>
          <a:lstStyle>
            <a:lvl1pPr>
              <a:spcBef>
                <a:spcPts val="0"/>
              </a:spcBef>
              <a:defRPr sz="700" b="0">
                <a:solidFill>
                  <a:schemeClr val="tx2"/>
                </a:solidFill>
              </a:defRPr>
            </a:lvl1pPr>
            <a:lvl2pPr>
              <a:spcBef>
                <a:spcPts val="0"/>
              </a:spcBef>
              <a:defRPr sz="1000"/>
            </a:lvl2pPr>
            <a:lvl3pPr marL="115888" indent="-115888">
              <a:spcBef>
                <a:spcPts val="0"/>
              </a:spcBef>
              <a:defRPr sz="1000"/>
            </a:lvl3pPr>
            <a:lvl4pPr marL="230188" indent="-114300">
              <a:spcBef>
                <a:spcPts val="0"/>
              </a:spcBef>
              <a:defRPr sz="1000"/>
            </a:lvl4pPr>
            <a:lvl5pPr marL="339725" indent="-109538">
              <a:spcBef>
                <a:spcPts val="0"/>
              </a:spcBef>
              <a:defRPr sz="1000"/>
            </a:lvl5pPr>
          </a:lstStyle>
          <a:p>
            <a:pPr lvl="0"/>
            <a:r>
              <a:rPr lang="en-US" dirty="0" smtClean="0"/>
              <a:t>Caption goes here.</a:t>
            </a:r>
            <a:endParaRPr lang="en-US" dirty="0"/>
          </a:p>
        </p:txBody>
      </p:sp>
      <p:sp>
        <p:nvSpPr>
          <p:cNvPr id="10" name="Text Placeholder 21"/>
          <p:cNvSpPr>
            <a:spLocks noGrp="1"/>
          </p:cNvSpPr>
          <p:nvPr>
            <p:ph type="body" sz="quarter" idx="21"/>
          </p:nvPr>
        </p:nvSpPr>
        <p:spPr bwMode="gray">
          <a:xfrm>
            <a:off x="457200" y="423038"/>
            <a:ext cx="2130552" cy="4148995"/>
          </a:xfrm>
        </p:spPr>
        <p:txBody>
          <a:bodyPr/>
          <a:lstStyle>
            <a:lvl1pPr>
              <a:lnSpc>
                <a:spcPct val="90000"/>
              </a:lnSpc>
              <a:spcBef>
                <a:spcPts val="900"/>
              </a:spcBef>
              <a:defRPr sz="2400">
                <a:solidFill>
                  <a:schemeClr val="accent1"/>
                </a:solidFill>
                <a:latin typeface="+mj-lt"/>
              </a:defRPr>
            </a:lvl1pPr>
            <a:lvl2pPr>
              <a:spcBef>
                <a:spcPts val="900"/>
              </a:spcBef>
              <a:defRPr b="1">
                <a:solidFill>
                  <a:srgbClr val="000000"/>
                </a:solidFill>
              </a:defRPr>
            </a:lvl2pPr>
            <a:lvl3pPr marL="0" indent="0">
              <a:spcBef>
                <a:spcPts val="900"/>
              </a:spcBef>
              <a:buFontTx/>
              <a:buNone/>
              <a:defRPr>
                <a:solidFill>
                  <a:srgbClr val="000000"/>
                </a:solidFill>
              </a:defRPr>
            </a:lvl3pPr>
            <a:lvl4pPr marL="230188" indent="-230188">
              <a:spcBef>
                <a:spcPts val="600"/>
              </a:spcBef>
              <a:buFont typeface="Arial"/>
              <a:buChar char="•"/>
              <a:defRPr baseline="0">
                <a:solidFill>
                  <a:srgbClr val="000000"/>
                </a:solidFill>
              </a:defRPr>
            </a:lvl4pPr>
            <a:lvl5pPr marL="455613" indent="-225425">
              <a:spcBef>
                <a:spcPts val="600"/>
              </a:spcBef>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374840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_Three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a:xfrm>
            <a:off x="7543800" y="4712482"/>
            <a:ext cx="914400" cy="228600"/>
          </a:xfrm>
        </p:spPr>
        <p:txBody>
          <a:bodyPr/>
          <a:lstStyle/>
          <a:p>
            <a:r>
              <a:rPr lang="en-US" smtClean="0">
                <a:solidFill>
                  <a:srgbClr val="000000"/>
                </a:solidFill>
              </a:rPr>
              <a:t>Month 00, 0000</a:t>
            </a:r>
            <a:endParaRPr lang="en-US" dirty="0">
              <a:solidFill>
                <a:srgbClr val="000000"/>
              </a:solidFill>
            </a:endParaRPr>
          </a:p>
        </p:txBody>
      </p:sp>
      <p:sp>
        <p:nvSpPr>
          <p:cNvPr id="4" name="Footer Placeholder 3"/>
          <p:cNvSpPr>
            <a:spLocks noGrp="1"/>
          </p:cNvSpPr>
          <p:nvPr>
            <p:ph type="ftr" sz="quarter" idx="11"/>
          </p:nvPr>
        </p:nvSpPr>
        <p:spPr bwMode="gray">
          <a:xfrm>
            <a:off x="457235" y="4700032"/>
            <a:ext cx="7086601" cy="228600"/>
          </a:xfrm>
          <a:prstGeom prst="rect">
            <a:avLst/>
          </a:prstGeom>
        </p:spPr>
        <p:txBody>
          <a:bodyPr/>
          <a:lstStyle/>
          <a:p>
            <a:r>
              <a:rPr lang="en-US" smtClean="0">
                <a:solidFill>
                  <a:srgbClr val="000000"/>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000000"/>
              </a:solidFill>
            </a:endParaRPr>
          </a:p>
        </p:txBody>
      </p:sp>
      <p:sp>
        <p:nvSpPr>
          <p:cNvPr id="9" name="Picture Placeholder 8"/>
          <p:cNvSpPr>
            <a:spLocks noGrp="1" noChangeAspect="1"/>
          </p:cNvSpPr>
          <p:nvPr>
            <p:ph type="pic" sz="quarter" idx="13" hasCustomPrompt="1"/>
          </p:nvPr>
        </p:nvSpPr>
        <p:spPr bwMode="gray">
          <a:xfrm>
            <a:off x="458788" y="907122"/>
            <a:ext cx="2514600" cy="3346426"/>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
        <p:nvSpPr>
          <p:cNvPr id="11" name="Picture Placeholder 8"/>
          <p:cNvSpPr>
            <a:spLocks noGrp="1" noChangeAspect="1"/>
          </p:cNvSpPr>
          <p:nvPr>
            <p:ph type="pic" sz="quarter" idx="14" hasCustomPrompt="1"/>
          </p:nvPr>
        </p:nvSpPr>
        <p:spPr bwMode="gray">
          <a:xfrm>
            <a:off x="3314700" y="907122"/>
            <a:ext cx="2514600" cy="3346426"/>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
        <p:nvSpPr>
          <p:cNvPr id="12" name="Picture Placeholder 8"/>
          <p:cNvSpPr>
            <a:spLocks noGrp="1" noChangeAspect="1"/>
          </p:cNvSpPr>
          <p:nvPr>
            <p:ph type="pic" sz="quarter" idx="15" hasCustomPrompt="1"/>
          </p:nvPr>
        </p:nvSpPr>
        <p:spPr bwMode="gray">
          <a:xfrm>
            <a:off x="6175375" y="907122"/>
            <a:ext cx="2514600" cy="3346426"/>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
        <p:nvSpPr>
          <p:cNvPr id="13" name="Text Placeholder 9"/>
          <p:cNvSpPr>
            <a:spLocks noGrp="1"/>
          </p:cNvSpPr>
          <p:nvPr>
            <p:ph type="body" sz="quarter" idx="26" hasCustomPrompt="1"/>
          </p:nvPr>
        </p:nvSpPr>
        <p:spPr>
          <a:xfrm>
            <a:off x="458788" y="4341813"/>
            <a:ext cx="2514600" cy="228600"/>
          </a:xfrm>
        </p:spPr>
        <p:txBody>
          <a:bodyPr>
            <a:normAutofit/>
          </a:bodyPr>
          <a:lstStyle>
            <a:lvl1pPr>
              <a:spcBef>
                <a:spcPts val="0"/>
              </a:spcBef>
              <a:defRPr sz="700" b="0" baseline="0">
                <a:solidFill>
                  <a:schemeClr val="tx2"/>
                </a:solidFill>
              </a:defRPr>
            </a:lvl1pPr>
            <a:lvl2pPr>
              <a:spcBef>
                <a:spcPts val="0"/>
              </a:spcBef>
              <a:defRPr sz="1000"/>
            </a:lvl2pPr>
            <a:lvl3pPr marL="115888" indent="-115888">
              <a:spcBef>
                <a:spcPts val="0"/>
              </a:spcBef>
              <a:defRPr sz="1000"/>
            </a:lvl3pPr>
            <a:lvl4pPr marL="230188" indent="-114300">
              <a:spcBef>
                <a:spcPts val="0"/>
              </a:spcBef>
              <a:defRPr sz="1000"/>
            </a:lvl4pPr>
            <a:lvl5pPr marL="339725" indent="-109538">
              <a:spcBef>
                <a:spcPts val="0"/>
              </a:spcBef>
              <a:defRPr sz="1000"/>
            </a:lvl5pPr>
          </a:lstStyle>
          <a:p>
            <a:pPr lvl="0"/>
            <a:r>
              <a:rPr lang="en-US" dirty="0" smtClean="0"/>
              <a:t>Optional caption goes here.</a:t>
            </a:r>
            <a:endParaRPr lang="en-US" dirty="0"/>
          </a:p>
        </p:txBody>
      </p:sp>
      <p:sp>
        <p:nvSpPr>
          <p:cNvPr id="14" name="Text Placeholder 9"/>
          <p:cNvSpPr>
            <a:spLocks noGrp="1"/>
          </p:cNvSpPr>
          <p:nvPr>
            <p:ph type="body" sz="quarter" idx="27" hasCustomPrompt="1"/>
          </p:nvPr>
        </p:nvSpPr>
        <p:spPr>
          <a:xfrm>
            <a:off x="3314700" y="4341813"/>
            <a:ext cx="2514600" cy="228600"/>
          </a:xfrm>
        </p:spPr>
        <p:txBody>
          <a:bodyPr>
            <a:normAutofit/>
          </a:bodyPr>
          <a:lstStyle>
            <a:lvl1pPr>
              <a:spcBef>
                <a:spcPts val="0"/>
              </a:spcBef>
              <a:defRPr sz="700" b="0" baseline="0">
                <a:solidFill>
                  <a:schemeClr val="tx2"/>
                </a:solidFill>
              </a:defRPr>
            </a:lvl1pPr>
            <a:lvl2pPr>
              <a:spcBef>
                <a:spcPts val="0"/>
              </a:spcBef>
              <a:defRPr sz="1000"/>
            </a:lvl2pPr>
            <a:lvl3pPr marL="115888" indent="-115888">
              <a:spcBef>
                <a:spcPts val="0"/>
              </a:spcBef>
              <a:defRPr sz="1000"/>
            </a:lvl3pPr>
            <a:lvl4pPr marL="230188" indent="-114300">
              <a:spcBef>
                <a:spcPts val="0"/>
              </a:spcBef>
              <a:defRPr sz="1000"/>
            </a:lvl4pPr>
            <a:lvl5pPr marL="339725" indent="-109538">
              <a:spcBef>
                <a:spcPts val="0"/>
              </a:spcBef>
              <a:defRPr sz="1000"/>
            </a:lvl5pPr>
          </a:lstStyle>
          <a:p>
            <a:pPr lvl="0"/>
            <a:r>
              <a:rPr lang="en-US" dirty="0" smtClean="0"/>
              <a:t>Optional caption goes here.</a:t>
            </a:r>
            <a:endParaRPr lang="en-US" dirty="0"/>
          </a:p>
        </p:txBody>
      </p:sp>
      <p:sp>
        <p:nvSpPr>
          <p:cNvPr id="15" name="Text Placeholder 9"/>
          <p:cNvSpPr>
            <a:spLocks noGrp="1"/>
          </p:cNvSpPr>
          <p:nvPr>
            <p:ph type="body" sz="quarter" idx="28" hasCustomPrompt="1"/>
          </p:nvPr>
        </p:nvSpPr>
        <p:spPr>
          <a:xfrm>
            <a:off x="6175375" y="4341813"/>
            <a:ext cx="2514600" cy="228600"/>
          </a:xfrm>
        </p:spPr>
        <p:txBody>
          <a:bodyPr>
            <a:normAutofit/>
          </a:bodyPr>
          <a:lstStyle>
            <a:lvl1pPr>
              <a:spcBef>
                <a:spcPts val="0"/>
              </a:spcBef>
              <a:defRPr sz="700" b="0" baseline="0">
                <a:solidFill>
                  <a:schemeClr val="tx2"/>
                </a:solidFill>
              </a:defRPr>
            </a:lvl1pPr>
            <a:lvl2pPr>
              <a:spcBef>
                <a:spcPts val="0"/>
              </a:spcBef>
              <a:defRPr sz="1000"/>
            </a:lvl2pPr>
            <a:lvl3pPr marL="115888" indent="-115888">
              <a:spcBef>
                <a:spcPts val="0"/>
              </a:spcBef>
              <a:defRPr sz="1000"/>
            </a:lvl3pPr>
            <a:lvl4pPr marL="230188" indent="-114300">
              <a:spcBef>
                <a:spcPts val="0"/>
              </a:spcBef>
              <a:defRPr sz="1000"/>
            </a:lvl4pPr>
            <a:lvl5pPr marL="339725" indent="-109538">
              <a:spcBef>
                <a:spcPts val="0"/>
              </a:spcBef>
              <a:defRPr sz="1000"/>
            </a:lvl5pPr>
          </a:lstStyle>
          <a:p>
            <a:pPr lvl="0"/>
            <a:r>
              <a:rPr lang="en-US" dirty="0" smtClean="0"/>
              <a:t>Optional caption goes here.</a:t>
            </a:r>
            <a:endParaRPr lang="en-US" dirty="0"/>
          </a:p>
        </p:txBody>
      </p:sp>
    </p:spTree>
    <p:extLst>
      <p:ext uri="{BB962C8B-B14F-4D97-AF65-F5344CB8AC3E}">
        <p14:creationId xmlns:p14="http://schemas.microsoft.com/office/powerpoint/2010/main" val="1600404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_Full-Screen Picture">
    <p:spTree>
      <p:nvGrpSpPr>
        <p:cNvPr id="1" name=""/>
        <p:cNvGrpSpPr/>
        <p:nvPr/>
      </p:nvGrpSpPr>
      <p:grpSpPr>
        <a:xfrm>
          <a:off x="0" y="0"/>
          <a:ext cx="0" cy="0"/>
          <a:chOff x="0" y="0"/>
          <a:chExt cx="0" cy="0"/>
        </a:xfrm>
      </p:grpSpPr>
      <p:sp>
        <p:nvSpPr>
          <p:cNvPr id="7" name="Picture Placeholder 6"/>
          <p:cNvSpPr>
            <a:spLocks noGrp="1" noChangeAspect="1"/>
          </p:cNvSpPr>
          <p:nvPr>
            <p:ph type="pic" sz="quarter" idx="10" hasCustomPrompt="1"/>
          </p:nvPr>
        </p:nvSpPr>
        <p:spPr bwMode="gray">
          <a:xfrm>
            <a:off x="0" y="0"/>
            <a:ext cx="9144000" cy="5143500"/>
          </a:xfrm>
        </p:spPr>
        <p:txBody>
          <a:bodyPr anchor="ctr" anchorCtr="0">
            <a:normAutofit/>
          </a:bodyPr>
          <a:lstStyle>
            <a:lvl1pPr marL="0" marR="0" indent="0" algn="ctr" defTabSz="457200" rtl="0" eaLnBrk="1" fontAlgn="auto" latinLnBrk="0" hangingPunct="1">
              <a:lnSpc>
                <a:spcPct val="100000"/>
              </a:lnSpc>
              <a:spcBef>
                <a:spcPts val="0"/>
              </a:spcBef>
              <a:spcAft>
                <a:spcPts val="0"/>
              </a:spcAft>
              <a:buClrTx/>
              <a:buSzTx/>
              <a:buFontTx/>
              <a:buNone/>
              <a:tabLst/>
              <a:defRPr sz="1200" b="0"/>
            </a:lvl1pPr>
          </a:lstStyle>
          <a:p>
            <a:r>
              <a:rPr lang="en-US" dirty="0" smtClean="0"/>
              <a:t>Click icon to add picture. </a:t>
            </a:r>
            <a:br>
              <a:rPr lang="en-US" dirty="0" smtClean="0"/>
            </a:br>
            <a:r>
              <a:rPr lang="en-US" dirty="0" smtClean="0"/>
              <a:t>Placeholder is 16:9 proportion.</a:t>
            </a:r>
          </a:p>
        </p:txBody>
      </p:sp>
    </p:spTree>
    <p:extLst>
      <p:ext uri="{BB962C8B-B14F-4D97-AF65-F5344CB8AC3E}">
        <p14:creationId xmlns:p14="http://schemas.microsoft.com/office/powerpoint/2010/main" val="1767170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457214" y="1596813"/>
            <a:ext cx="5440363" cy="1321253"/>
          </a:xfrm>
        </p:spPr>
        <p:txBody>
          <a:bodyPr anchor="ctr">
            <a:normAutofit/>
          </a:bodyPr>
          <a:lstStyle>
            <a:lvl1pPr algn="l">
              <a:lnSpc>
                <a:spcPts val="3700"/>
              </a:lnSpc>
              <a:defRPr sz="3500" b="1" cap="none" baseline="0">
                <a:solidFill>
                  <a:srgbClr val="CD040B"/>
                </a:solidFill>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p>
            <a:fld id="{04EBB264-7EA1-B140-B863-91CCA1B22368}" type="slidenum">
              <a:rPr lang="en-US" smtClean="0"/>
              <a:t>‹#›</a:t>
            </a:fld>
            <a:endParaRPr lang="en-US" dirty="0"/>
          </a:p>
        </p:txBody>
      </p:sp>
      <p:sp>
        <p:nvSpPr>
          <p:cNvPr id="9" name="Footer Placeholder 8"/>
          <p:cNvSpPr>
            <a:spLocks noGrp="1"/>
          </p:cNvSpPr>
          <p:nvPr>
            <p:ph type="ftr" sz="quarter" idx="13"/>
          </p:nvPr>
        </p:nvSpPr>
        <p:spPr/>
        <p:txBody>
          <a:bodyPr/>
          <a:lstStyle/>
          <a:p>
            <a:r>
              <a:rPr lang="en-US" smtClean="0"/>
              <a:t>Confidential and proprietary materials for authorized Verizon personnel and outside agencies only. Use, disclosure or distribution of this material is not permitted to any unauthorized persons or third parties except by written agreement.</a:t>
            </a:r>
            <a:endParaRPr lang="en-US" dirty="0"/>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r="41382"/>
          <a:stretch/>
        </p:blipFill>
        <p:spPr>
          <a:xfrm>
            <a:off x="363254" y="4659026"/>
            <a:ext cx="1177231" cy="441393"/>
          </a:xfrm>
          <a:prstGeom prst="rect">
            <a:avLst/>
          </a:prstGeom>
        </p:spPr>
      </p:pic>
    </p:spTree>
    <p:extLst>
      <p:ext uri="{BB962C8B-B14F-4D97-AF65-F5344CB8AC3E}">
        <p14:creationId xmlns:p14="http://schemas.microsoft.com/office/powerpoint/2010/main" val="33593740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sp>
        <p:nvSpPr>
          <p:cNvPr id="11" name="Oval 10"/>
          <p:cNvSpPr>
            <a:spLocks noChangeAspect="1"/>
          </p:cNvSpPr>
          <p:nvPr userDrawn="1"/>
        </p:nvSpPr>
        <p:spPr bwMode="hidden">
          <a:xfrm>
            <a:off x="2514600" y="365760"/>
            <a:ext cx="4114800" cy="411480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5" name="Footer Placeholder 4"/>
          <p:cNvSpPr>
            <a:spLocks noGrp="1"/>
          </p:cNvSpPr>
          <p:nvPr>
            <p:ph type="ftr" sz="quarter" idx="13"/>
          </p:nvPr>
        </p:nvSpPr>
        <p:spPr>
          <a:xfrm>
            <a:off x="457235" y="4700032"/>
            <a:ext cx="7086601" cy="228600"/>
          </a:xfrm>
          <a:prstGeom prst="rect">
            <a:avLst/>
          </a:prstGeom>
        </p:spPr>
        <p:txBody>
          <a:bodyPr/>
          <a:lstStyle/>
          <a:p>
            <a:r>
              <a:rPr lang="en-US" dirty="0" smtClean="0">
                <a:solidFill>
                  <a:srgbClr val="000000"/>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000000"/>
              </a:solidFill>
            </a:endParaRPr>
          </a:p>
        </p:txBody>
      </p:sp>
      <p:sp>
        <p:nvSpPr>
          <p:cNvPr id="7" name="Title 1"/>
          <p:cNvSpPr>
            <a:spLocks noGrp="1"/>
          </p:cNvSpPr>
          <p:nvPr>
            <p:ph type="title"/>
          </p:nvPr>
        </p:nvSpPr>
        <p:spPr bwMode="gray">
          <a:xfrm>
            <a:off x="3337560" y="1577340"/>
            <a:ext cx="2468880" cy="1851660"/>
          </a:xfrm>
        </p:spPr>
        <p:txBody>
          <a:bodyPr lIns="0" rIns="0" anchor="ctr" anchorCtr="0">
            <a:normAutofit/>
          </a:bodyPr>
          <a:lstStyle>
            <a:lvl1pPr algn="l">
              <a:defRPr sz="3000" b="1" cap="none"/>
            </a:lvl1pPr>
          </a:lstStyle>
          <a:p>
            <a:r>
              <a:rPr lang="en-US" smtClean="0"/>
              <a:t>Click to edit Master title style</a:t>
            </a:r>
            <a:endParaRPr lang="en-US" dirty="0"/>
          </a:p>
        </p:txBody>
      </p:sp>
    </p:spTree>
    <p:extLst>
      <p:ext uri="{BB962C8B-B14F-4D97-AF65-F5344CB8AC3E}">
        <p14:creationId xmlns:p14="http://schemas.microsoft.com/office/powerpoint/2010/main" val="1370971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57200" y="777050"/>
            <a:ext cx="4114800" cy="1303020"/>
          </a:xfrm>
        </p:spPr>
        <p:txBody>
          <a:bodyPr anchor="b" anchorCtr="0">
            <a:normAutofit/>
          </a:bodyPr>
          <a:lstStyle>
            <a:lvl1pPr>
              <a:defRPr sz="4000"/>
            </a:lvl1pPr>
          </a:lstStyle>
          <a:p>
            <a:r>
              <a:rPr lang="en-US" smtClean="0"/>
              <a:t>Click to edit Master title style</a:t>
            </a:r>
            <a:endParaRPr lang="en-US" dirty="0"/>
          </a:p>
        </p:txBody>
      </p:sp>
      <p:sp>
        <p:nvSpPr>
          <p:cNvPr id="3" name="Subtitle 2"/>
          <p:cNvSpPr>
            <a:spLocks noGrp="1"/>
          </p:cNvSpPr>
          <p:nvPr>
            <p:ph type="subTitle" idx="1"/>
          </p:nvPr>
        </p:nvSpPr>
        <p:spPr bwMode="gray">
          <a:xfrm>
            <a:off x="457200" y="2228850"/>
            <a:ext cx="4114800" cy="514350"/>
          </a:xfrm>
        </p:spPr>
        <p:txBody>
          <a:bodyPr>
            <a:noAutofit/>
          </a:bodyPr>
          <a:lstStyle>
            <a:lvl1pPr marL="0" indent="0" algn="l">
              <a:spcBef>
                <a:spcPts val="90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Footer Placeholder 4"/>
          <p:cNvSpPr>
            <a:spLocks noGrp="1"/>
          </p:cNvSpPr>
          <p:nvPr>
            <p:ph type="ftr" sz="quarter" idx="11"/>
          </p:nvPr>
        </p:nvSpPr>
        <p:spPr>
          <a:xfrm>
            <a:off x="457235" y="4700032"/>
            <a:ext cx="7086601" cy="228600"/>
          </a:xfrm>
          <a:prstGeom prst="rect">
            <a:avLst/>
          </a:prstGeom>
        </p:spPr>
        <p:txBody>
          <a:bodyPr/>
          <a:lstStyle/>
          <a:p>
            <a:r>
              <a:rPr lang="en-US" dirty="0"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1429223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4_Two-Line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457200" y="1268730"/>
            <a:ext cx="7086600" cy="33604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a:xfrm>
            <a:off x="457200" y="317254"/>
            <a:ext cx="7086600" cy="685800"/>
          </a:xfrm>
        </p:spPr>
        <p:txBody>
          <a:body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smtClean="0">
                <a:solidFill>
                  <a:srgbClr val="000000"/>
                </a:solidFill>
              </a:rPr>
              <a:t>Month 00, 0000</a:t>
            </a:r>
            <a:endParaRPr lang="en-US" dirty="0">
              <a:solidFill>
                <a:srgbClr val="000000"/>
              </a:solidFill>
            </a:endParaRPr>
          </a:p>
        </p:txBody>
      </p:sp>
      <p:sp>
        <p:nvSpPr>
          <p:cNvPr id="8" name="Footer Placeholder 7"/>
          <p:cNvSpPr>
            <a:spLocks noGrp="1"/>
          </p:cNvSpPr>
          <p:nvPr>
            <p:ph type="ftr" sz="quarter" idx="11"/>
          </p:nvPr>
        </p:nvSpPr>
        <p:spPr>
          <a:xfrm>
            <a:off x="457235" y="4700032"/>
            <a:ext cx="7086601" cy="228600"/>
          </a:xfrm>
          <a:prstGeom prst="rect">
            <a:avLst/>
          </a:prstGeom>
        </p:spPr>
        <p:txBody>
          <a:bodyPr/>
          <a:lstStyle/>
          <a:p>
            <a:r>
              <a:rPr lang="en-US" dirty="0"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
        <p:nvSpPr>
          <p:cNvPr id="9" name="Slide Number Placeholder 8"/>
          <p:cNvSpPr>
            <a:spLocks noGrp="1"/>
          </p:cNvSpPr>
          <p:nvPr>
            <p:ph type="sldNum" sz="quarter" idx="12"/>
          </p:nvPr>
        </p:nvSpPr>
        <p:spPr>
          <a:xfrm>
            <a:off x="8458200" y="4814316"/>
            <a:ext cx="228600" cy="17145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11682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4_Alternate Section Header">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57200" y="302683"/>
            <a:ext cx="3886200" cy="188595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6" name="Slide Number Placeholder 5"/>
          <p:cNvSpPr>
            <a:spLocks noGrp="1"/>
          </p:cNvSpPr>
          <p:nvPr>
            <p:ph type="sldNum" sz="quarter" idx="12"/>
          </p:nvPr>
        </p:nvSpPr>
        <p:spPr bwMode="gray">
          <a:xfrm>
            <a:off x="8458200" y="4814316"/>
            <a:ext cx="228600" cy="17145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10" name="Text Placeholder 9"/>
          <p:cNvSpPr>
            <a:spLocks noGrp="1"/>
          </p:cNvSpPr>
          <p:nvPr>
            <p:ph type="body" sz="quarter" idx="13"/>
          </p:nvPr>
        </p:nvSpPr>
        <p:spPr>
          <a:xfrm>
            <a:off x="4800599" y="310110"/>
            <a:ext cx="3886200" cy="27432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14"/>
          </p:nvPr>
        </p:nvSpPr>
        <p:spPr>
          <a:xfrm>
            <a:off x="457235" y="4700032"/>
            <a:ext cx="7086601" cy="228600"/>
          </a:xfrm>
          <a:prstGeom prst="rect">
            <a:avLst/>
          </a:prstGeom>
        </p:spPr>
        <p:txBody>
          <a:bodyPr/>
          <a:lstStyle/>
          <a:p>
            <a:r>
              <a:rPr lang="en-US" dirty="0"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28348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Alternate Section Header Green">
    <p:bg>
      <p:bgPr>
        <a:solidFill>
          <a:schemeClr val="accent2"/>
        </a:solidFill>
        <a:effectLst/>
      </p:bgPr>
    </p:bg>
    <p:spTree>
      <p:nvGrpSpPr>
        <p:cNvPr id="1" name=""/>
        <p:cNvGrpSpPr/>
        <p:nvPr/>
      </p:nvGrpSpPr>
      <p:grpSpPr>
        <a:xfrm>
          <a:off x="0" y="0"/>
          <a:ext cx="0" cy="0"/>
          <a:chOff x="0" y="0"/>
          <a:chExt cx="0" cy="0"/>
        </a:xfrm>
      </p:grpSpPr>
      <p:sp>
        <p:nvSpPr>
          <p:cNvPr id="7" name="Rectangle 6"/>
          <p:cNvSpPr/>
          <p:nvPr userDrawn="1"/>
        </p:nvSpPr>
        <p:spPr bwMode="hidden">
          <a:xfrm>
            <a:off x="0" y="0"/>
            <a:ext cx="9144000" cy="3429000"/>
          </a:xfrm>
          <a:prstGeom prst="rect">
            <a:avLst/>
          </a:prstGeom>
          <a:solidFill>
            <a:srgbClr val="E9F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bwMode="gray">
          <a:xfrm>
            <a:off x="457200" y="302683"/>
            <a:ext cx="3886200" cy="188595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6" name="Slide Number Placeholder 5"/>
          <p:cNvSpPr>
            <a:spLocks noGrp="1"/>
          </p:cNvSpPr>
          <p:nvPr>
            <p:ph type="sldNum" sz="quarter" idx="12"/>
          </p:nvPr>
        </p:nvSpPr>
        <p:spPr bwMode="gray">
          <a:xfrm>
            <a:off x="8458200" y="4814316"/>
            <a:ext cx="228600" cy="17145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10" name="Text Placeholder 9"/>
          <p:cNvSpPr>
            <a:spLocks noGrp="1"/>
          </p:cNvSpPr>
          <p:nvPr>
            <p:ph type="body" sz="quarter" idx="13"/>
          </p:nvPr>
        </p:nvSpPr>
        <p:spPr>
          <a:xfrm>
            <a:off x="4800599" y="310110"/>
            <a:ext cx="3886200" cy="27432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14"/>
          </p:nvPr>
        </p:nvSpPr>
        <p:spPr>
          <a:xfrm>
            <a:off x="457235" y="4700032"/>
            <a:ext cx="7086601" cy="228600"/>
          </a:xfrm>
          <a:prstGeom prst="rect">
            <a:avLst/>
          </a:prstGeom>
        </p:spPr>
        <p:txBody>
          <a:bodyPr/>
          <a:lstStyle/>
          <a:p>
            <a:r>
              <a:rPr lang="en-US" dirty="0"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2758524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_Alternate Section Header Blue">
    <p:bg>
      <p:bgPr>
        <a:solidFill>
          <a:schemeClr val="accent2"/>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0" y="0"/>
            <a:ext cx="9144000" cy="3429000"/>
          </a:xfrm>
          <a:prstGeom prst="rect">
            <a:avLst/>
          </a:prstGeom>
          <a:solidFill>
            <a:srgbClr val="E8F6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bwMode="gray">
          <a:xfrm>
            <a:off x="457200" y="302683"/>
            <a:ext cx="3886200" cy="188595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6" name="Slide Number Placeholder 5"/>
          <p:cNvSpPr>
            <a:spLocks noGrp="1"/>
          </p:cNvSpPr>
          <p:nvPr>
            <p:ph type="sldNum" sz="quarter" idx="12"/>
          </p:nvPr>
        </p:nvSpPr>
        <p:spPr bwMode="gray">
          <a:xfrm>
            <a:off x="8458200" y="4814316"/>
            <a:ext cx="228600" cy="17145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10" name="Text Placeholder 9"/>
          <p:cNvSpPr>
            <a:spLocks noGrp="1"/>
          </p:cNvSpPr>
          <p:nvPr>
            <p:ph type="body" sz="quarter" idx="13"/>
          </p:nvPr>
        </p:nvSpPr>
        <p:spPr>
          <a:xfrm>
            <a:off x="4800599" y="310110"/>
            <a:ext cx="3886200" cy="27432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14"/>
          </p:nvPr>
        </p:nvSpPr>
        <p:spPr>
          <a:xfrm>
            <a:off x="457235" y="4700032"/>
            <a:ext cx="7086601" cy="228600"/>
          </a:xfrm>
          <a:prstGeom prst="rect">
            <a:avLst/>
          </a:prstGeom>
        </p:spPr>
        <p:txBody>
          <a:bodyPr/>
          <a:lstStyle/>
          <a:p>
            <a:r>
              <a:rPr lang="en-US" dirty="0"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4099409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_Alternate Section Header Yellow">
    <p:bg>
      <p:bgPr>
        <a:solidFill>
          <a:schemeClr val="accent2"/>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0" y="0"/>
            <a:ext cx="9144000" cy="3429000"/>
          </a:xfrm>
          <a:prstGeom prst="rect">
            <a:avLst/>
          </a:prstGeom>
          <a:solidFill>
            <a:srgbClr val="FEF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bwMode="gray">
          <a:xfrm>
            <a:off x="457200" y="302683"/>
            <a:ext cx="3886200" cy="188595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6" name="Slide Number Placeholder 5"/>
          <p:cNvSpPr>
            <a:spLocks noGrp="1"/>
          </p:cNvSpPr>
          <p:nvPr>
            <p:ph type="sldNum" sz="quarter" idx="12"/>
          </p:nvPr>
        </p:nvSpPr>
        <p:spPr bwMode="gray">
          <a:xfrm>
            <a:off x="8458200" y="4814316"/>
            <a:ext cx="228600" cy="17145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10" name="Text Placeholder 9"/>
          <p:cNvSpPr>
            <a:spLocks noGrp="1"/>
          </p:cNvSpPr>
          <p:nvPr>
            <p:ph type="body" sz="quarter" idx="13"/>
          </p:nvPr>
        </p:nvSpPr>
        <p:spPr>
          <a:xfrm>
            <a:off x="4800599" y="310110"/>
            <a:ext cx="3886200" cy="27432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14"/>
          </p:nvPr>
        </p:nvSpPr>
        <p:spPr>
          <a:xfrm>
            <a:off x="457235" y="4700032"/>
            <a:ext cx="7086601" cy="228600"/>
          </a:xfrm>
          <a:prstGeom prst="rect">
            <a:avLst/>
          </a:prstGeom>
        </p:spPr>
        <p:txBody>
          <a:bodyPr/>
          <a:lstStyle/>
          <a:p>
            <a:r>
              <a:rPr lang="en-US" dirty="0"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1200782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Alternate Section Header Orange">
    <p:bg>
      <p:bgPr>
        <a:solidFill>
          <a:schemeClr val="accent2"/>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0" y="0"/>
            <a:ext cx="9144000" cy="3429000"/>
          </a:xfrm>
          <a:prstGeom prst="rect">
            <a:avLst/>
          </a:prstGeom>
          <a:solidFill>
            <a:srgbClr val="FEF0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bwMode="gray">
          <a:xfrm>
            <a:off x="457200" y="302683"/>
            <a:ext cx="3886200" cy="188595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6" name="Slide Number Placeholder 5"/>
          <p:cNvSpPr>
            <a:spLocks noGrp="1"/>
          </p:cNvSpPr>
          <p:nvPr>
            <p:ph type="sldNum" sz="quarter" idx="12"/>
          </p:nvPr>
        </p:nvSpPr>
        <p:spPr bwMode="gray">
          <a:xfrm>
            <a:off x="8458200" y="4814316"/>
            <a:ext cx="228600" cy="17145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10" name="Text Placeholder 9"/>
          <p:cNvSpPr>
            <a:spLocks noGrp="1"/>
          </p:cNvSpPr>
          <p:nvPr>
            <p:ph type="body" sz="quarter" idx="13"/>
          </p:nvPr>
        </p:nvSpPr>
        <p:spPr>
          <a:xfrm>
            <a:off x="4800599" y="310110"/>
            <a:ext cx="3886200" cy="27432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14"/>
          </p:nvPr>
        </p:nvSpPr>
        <p:spPr>
          <a:xfrm>
            <a:off x="457235" y="4700032"/>
            <a:ext cx="7086601" cy="228600"/>
          </a:xfrm>
          <a:prstGeom prst="rect">
            <a:avLst/>
          </a:prstGeom>
        </p:spPr>
        <p:txBody>
          <a:bodyPr/>
          <a:lstStyle/>
          <a:p>
            <a:r>
              <a:rPr lang="en-US" dirty="0"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1384771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5_One Statement &amp; Picture">
    <p:spTree>
      <p:nvGrpSpPr>
        <p:cNvPr id="1" name=""/>
        <p:cNvGrpSpPr/>
        <p:nvPr/>
      </p:nvGrpSpPr>
      <p:grpSpPr>
        <a:xfrm>
          <a:off x="0" y="0"/>
          <a:ext cx="0" cy="0"/>
          <a:chOff x="0" y="0"/>
          <a:chExt cx="0" cy="0"/>
        </a:xfrm>
      </p:grpSpPr>
      <p:sp>
        <p:nvSpPr>
          <p:cNvPr id="6" name="Picture Placeholder 6"/>
          <p:cNvSpPr>
            <a:spLocks noGrp="1"/>
          </p:cNvSpPr>
          <p:nvPr>
            <p:ph type="pic" sz="quarter" idx="13" hasCustomPrompt="1"/>
          </p:nvPr>
        </p:nvSpPr>
        <p:spPr bwMode="gray">
          <a:xfrm>
            <a:off x="3044952" y="0"/>
            <a:ext cx="6099048" cy="5143500"/>
          </a:xfrm>
          <a:noFill/>
        </p:spPr>
        <p:txBody>
          <a:bodyPr anchor="ctr" anchorCtr="0">
            <a:normAutofit/>
          </a:bodyPr>
          <a:lstStyle>
            <a:lvl1pPr marL="0" marR="0" indent="0" algn="ctr" defTabSz="457200" rtl="0" eaLnBrk="1" fontAlgn="auto" latinLnBrk="0" hangingPunct="1">
              <a:lnSpc>
                <a:spcPct val="100000"/>
              </a:lnSpc>
              <a:spcBef>
                <a:spcPts val="600"/>
              </a:spcBef>
              <a:spcAft>
                <a:spcPts val="0"/>
              </a:spcAft>
              <a:buClrTx/>
              <a:buSzTx/>
              <a:buFontTx/>
              <a:buNone/>
              <a:tabLst/>
              <a:defRPr sz="1200" b="0" baseline="0"/>
            </a:lvl1pPr>
          </a:lstStyle>
          <a:p>
            <a:r>
              <a:rPr lang="en-US" dirty="0" smtClean="0"/>
              <a:t>Click icon to add picture. </a:t>
            </a:r>
            <a:br>
              <a:rPr lang="en-US" dirty="0" smtClean="0"/>
            </a:br>
            <a:r>
              <a:rPr lang="en-US" dirty="0" smtClean="0"/>
              <a:t>Placeholder is 8:9 proportion.</a:t>
            </a:r>
          </a:p>
        </p:txBody>
      </p:sp>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5" name="Slide Number Placeholder 4"/>
          <p:cNvSpPr>
            <a:spLocks noGrp="1"/>
          </p:cNvSpPr>
          <p:nvPr>
            <p:ph type="sldNum" sz="quarter" idx="12"/>
          </p:nvPr>
        </p:nvSpPr>
        <p:spPr bwMode="gray">
          <a:xfrm>
            <a:off x="8458200" y="4814316"/>
            <a:ext cx="228600" cy="17145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8" name="Text Placeholder 21"/>
          <p:cNvSpPr>
            <a:spLocks noGrp="1"/>
          </p:cNvSpPr>
          <p:nvPr>
            <p:ph type="body" sz="quarter" idx="16"/>
          </p:nvPr>
        </p:nvSpPr>
        <p:spPr bwMode="gray">
          <a:xfrm>
            <a:off x="457200" y="317253"/>
            <a:ext cx="2130552" cy="4309516"/>
          </a:xfrm>
        </p:spPr>
        <p:txBody>
          <a:bodyPr/>
          <a:lstStyle>
            <a:lvl1pPr>
              <a:lnSpc>
                <a:spcPct val="90000"/>
              </a:lnSpc>
              <a:spcBef>
                <a:spcPts val="900"/>
              </a:spcBef>
              <a:defRPr sz="26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Footer Placeholder 1"/>
          <p:cNvSpPr>
            <a:spLocks noGrp="1"/>
          </p:cNvSpPr>
          <p:nvPr>
            <p:ph type="ftr" sz="quarter" idx="17"/>
          </p:nvPr>
        </p:nvSpPr>
        <p:spPr>
          <a:xfrm>
            <a:off x="3502152" y="4814316"/>
            <a:ext cx="4041648" cy="171450"/>
          </a:xfrm>
          <a:prstGeom prst="rect">
            <a:avLst/>
          </a:prstGeom>
        </p:spPr>
        <p:txBody>
          <a:bodyPr/>
          <a:lstStyle/>
          <a:p>
            <a:r>
              <a:rPr lang="en-US" dirty="0"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1912611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5_One Statement &amp; Content">
    <p:bg>
      <p:bgPr>
        <a:solidFill>
          <a:schemeClr val="accent2"/>
        </a:solidFill>
        <a:effectLst/>
      </p:bgPr>
    </p:bg>
    <p:spTree>
      <p:nvGrpSpPr>
        <p:cNvPr id="1" name=""/>
        <p:cNvGrpSpPr/>
        <p:nvPr/>
      </p:nvGrpSpPr>
      <p:grpSpPr>
        <a:xfrm>
          <a:off x="0" y="0"/>
          <a:ext cx="0" cy="0"/>
          <a:chOff x="0" y="0"/>
          <a:chExt cx="0" cy="0"/>
        </a:xfrm>
      </p:grpSpPr>
      <p:sp>
        <p:nvSpPr>
          <p:cNvPr id="11" name="Rectangle 10"/>
          <p:cNvSpPr/>
          <p:nvPr userDrawn="1"/>
        </p:nvSpPr>
        <p:spPr bwMode="hidden">
          <a:xfrm>
            <a:off x="3054096" y="-2"/>
            <a:ext cx="6089904" cy="514350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5" name="Slide Number Placeholder 4"/>
          <p:cNvSpPr>
            <a:spLocks noGrp="1"/>
          </p:cNvSpPr>
          <p:nvPr>
            <p:ph type="sldNum" sz="quarter" idx="12"/>
          </p:nvPr>
        </p:nvSpPr>
        <p:spPr bwMode="gray">
          <a:xfrm>
            <a:off x="8458200" y="4814316"/>
            <a:ext cx="228600" cy="17145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9" name="Text Placeholder 21"/>
          <p:cNvSpPr>
            <a:spLocks noGrp="1"/>
          </p:cNvSpPr>
          <p:nvPr>
            <p:ph type="body" sz="quarter" idx="16"/>
          </p:nvPr>
        </p:nvSpPr>
        <p:spPr bwMode="gray">
          <a:xfrm>
            <a:off x="457200" y="317253"/>
            <a:ext cx="2130552" cy="4309516"/>
          </a:xfrm>
        </p:spPr>
        <p:txBody>
          <a:bodyPr/>
          <a:lstStyle>
            <a:lvl1pPr>
              <a:lnSpc>
                <a:spcPct val="90000"/>
              </a:lnSpc>
              <a:spcBef>
                <a:spcPts val="900"/>
              </a:spcBef>
              <a:defRPr sz="26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5"/>
          <p:cNvSpPr>
            <a:spLocks noGrp="1"/>
          </p:cNvSpPr>
          <p:nvPr>
            <p:ph type="body" sz="quarter" idx="17"/>
          </p:nvPr>
        </p:nvSpPr>
        <p:spPr>
          <a:xfrm>
            <a:off x="3511296" y="342914"/>
            <a:ext cx="5175504" cy="42838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Footer Placeholder 1"/>
          <p:cNvSpPr>
            <a:spLocks noGrp="1"/>
          </p:cNvSpPr>
          <p:nvPr>
            <p:ph type="ftr" sz="quarter" idx="18"/>
          </p:nvPr>
        </p:nvSpPr>
        <p:spPr>
          <a:xfrm>
            <a:off x="3502152" y="4814316"/>
            <a:ext cx="4041648" cy="171450"/>
          </a:xfrm>
          <a:prstGeom prst="rect">
            <a:avLst/>
          </a:prstGeom>
        </p:spPr>
        <p:txBody>
          <a:bodyPr/>
          <a:lstStyle/>
          <a:p>
            <a:r>
              <a:rPr lang="en-US" dirty="0"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2728016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ga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4EBB264-7EA1-B140-B863-91CCA1B22368}" type="slidenum">
              <a:rPr lang="en-US" smtClean="0"/>
              <a:t>‹#›</a:t>
            </a:fld>
            <a:endParaRPr lang="en-US" dirty="0"/>
          </a:p>
        </p:txBody>
      </p:sp>
      <p:sp>
        <p:nvSpPr>
          <p:cNvPr id="4" name="Title 3"/>
          <p:cNvSpPr>
            <a:spLocks noGrp="1"/>
          </p:cNvSpPr>
          <p:nvPr>
            <p:ph type="title"/>
          </p:nvPr>
        </p:nvSpPr>
        <p:spPr/>
        <p:txBody>
          <a:bodyPr/>
          <a:lstStyle/>
          <a:p>
            <a:r>
              <a:rPr lang="en-US" smtClean="0"/>
              <a:t>Click to edit Master title style</a:t>
            </a:r>
            <a:endParaRPr lang="en-US"/>
          </a:p>
        </p:txBody>
      </p:sp>
      <p:sp>
        <p:nvSpPr>
          <p:cNvPr id="8" name="Content Placeholder 7"/>
          <p:cNvSpPr>
            <a:spLocks noGrp="1"/>
          </p:cNvSpPr>
          <p:nvPr>
            <p:ph sz="quarter" idx="13"/>
          </p:nvPr>
        </p:nvSpPr>
        <p:spPr>
          <a:xfrm>
            <a:off x="457201" y="1123950"/>
            <a:ext cx="5416550" cy="3390900"/>
          </a:xfrm>
        </p:spPr>
        <p:txBody>
          <a:bodyPr>
            <a:normAutofit/>
          </a:bodyPr>
          <a:lstStyle>
            <a:lvl1pPr marL="7938" indent="-7938">
              <a:spcAft>
                <a:spcPts val="600"/>
              </a:spcAft>
              <a:buFontTx/>
              <a:buNone/>
              <a:tabLst/>
              <a:defRPr sz="1200"/>
            </a:lvl1pPr>
            <a:lvl2pPr marL="7938" indent="-7938">
              <a:spcAft>
                <a:spcPts val="600"/>
              </a:spcAft>
              <a:buFontTx/>
              <a:buNone/>
              <a:tabLst/>
              <a:defRPr sz="1200"/>
            </a:lvl2pPr>
            <a:lvl3pPr marL="7938" indent="-7938">
              <a:spcAft>
                <a:spcPts val="600"/>
              </a:spcAft>
              <a:buFontTx/>
              <a:buNone/>
              <a:tabLst/>
              <a:defRPr sz="1200"/>
            </a:lvl3pPr>
            <a:lvl4pPr marL="7938" indent="-7938">
              <a:spcAft>
                <a:spcPts val="600"/>
              </a:spcAft>
              <a:buFontTx/>
              <a:buNone/>
              <a:tabLst/>
              <a:defRPr sz="1200"/>
            </a:lvl4pPr>
            <a:lvl5pPr marL="7938" indent="-7938">
              <a:spcAft>
                <a:spcPts val="600"/>
              </a:spcAft>
              <a:buFontTx/>
              <a:buNone/>
              <a:tabLst/>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14"/>
          </p:nvPr>
        </p:nvSpPr>
        <p:spPr/>
        <p:txBody>
          <a:bodyPr/>
          <a:lstStyle/>
          <a:p>
            <a:r>
              <a:rPr lang="en-US" smtClean="0"/>
              <a:t>Confidential and proprietary materials for authorized Verizon personnel and outside agencies only. Use, disclosure or distribution of this material is not permitted to any unauthorized persons or third parties except by written agreement.</a:t>
            </a:r>
            <a:endParaRPr lang="en-US" dirty="0"/>
          </a:p>
        </p:txBody>
      </p:sp>
    </p:spTree>
    <p:extLst>
      <p:ext uri="{BB962C8B-B14F-4D97-AF65-F5344CB8AC3E}">
        <p14:creationId xmlns:p14="http://schemas.microsoft.com/office/powerpoint/2010/main" val="265915553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5_One Statement &amp; Chart">
    <p:bg>
      <p:bgPr>
        <a:solidFill>
          <a:schemeClr val="accent2"/>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3054096" y="-2"/>
            <a:ext cx="6089904" cy="514350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5" name="Slide Number Placeholder 4"/>
          <p:cNvSpPr>
            <a:spLocks noGrp="1"/>
          </p:cNvSpPr>
          <p:nvPr>
            <p:ph type="sldNum" sz="quarter" idx="12"/>
          </p:nvPr>
        </p:nvSpPr>
        <p:spPr bwMode="gray">
          <a:xfrm>
            <a:off x="8458200" y="4814316"/>
            <a:ext cx="228600" cy="17145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9" name="Text Placeholder 21"/>
          <p:cNvSpPr>
            <a:spLocks noGrp="1"/>
          </p:cNvSpPr>
          <p:nvPr>
            <p:ph type="body" sz="quarter" idx="16"/>
          </p:nvPr>
        </p:nvSpPr>
        <p:spPr bwMode="gray">
          <a:xfrm>
            <a:off x="457200" y="317253"/>
            <a:ext cx="2130552" cy="4309516"/>
          </a:xfrm>
        </p:spPr>
        <p:txBody>
          <a:bodyPr/>
          <a:lstStyle>
            <a:lvl1pPr>
              <a:lnSpc>
                <a:spcPct val="90000"/>
              </a:lnSpc>
              <a:spcBef>
                <a:spcPts val="900"/>
              </a:spcBef>
              <a:defRPr sz="26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hart Placeholder 6"/>
          <p:cNvSpPr>
            <a:spLocks noGrp="1"/>
          </p:cNvSpPr>
          <p:nvPr>
            <p:ph type="chart" sz="quarter" idx="18" hasCustomPrompt="1"/>
          </p:nvPr>
        </p:nvSpPr>
        <p:spPr>
          <a:xfrm>
            <a:off x="3511550" y="342900"/>
            <a:ext cx="5175250" cy="4283868"/>
          </a:xfrm>
        </p:spPr>
        <p:txBody>
          <a:bodyPr anchor="ctr" anchorCtr="0">
            <a:normAutofit/>
          </a:bodyPr>
          <a:lstStyle>
            <a:lvl1pPr algn="ctr">
              <a:defRPr sz="1200" b="0"/>
            </a:lvl1pPr>
          </a:lstStyle>
          <a:p>
            <a:r>
              <a:rPr lang="en-US" dirty="0" smtClean="0"/>
              <a:t>Click icon to add chart.</a:t>
            </a:r>
            <a:endParaRPr lang="en-US" dirty="0"/>
          </a:p>
        </p:txBody>
      </p:sp>
      <p:sp>
        <p:nvSpPr>
          <p:cNvPr id="2" name="Footer Placeholder 1"/>
          <p:cNvSpPr>
            <a:spLocks noGrp="1"/>
          </p:cNvSpPr>
          <p:nvPr>
            <p:ph type="ftr" sz="quarter" idx="19"/>
          </p:nvPr>
        </p:nvSpPr>
        <p:spPr>
          <a:xfrm>
            <a:off x="3502152" y="4814316"/>
            <a:ext cx="4041648" cy="171450"/>
          </a:xfrm>
          <a:prstGeom prst="rect">
            <a:avLst/>
          </a:prstGeom>
        </p:spPr>
        <p:txBody>
          <a:bodyPr/>
          <a:lstStyle/>
          <a:p>
            <a:r>
              <a:rPr lang="en-US" dirty="0"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1962866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Three Statement">
    <p:spTree>
      <p:nvGrpSpPr>
        <p:cNvPr id="1" name=""/>
        <p:cNvGrpSpPr/>
        <p:nvPr/>
      </p:nvGrpSpPr>
      <p:grpSpPr>
        <a:xfrm>
          <a:off x="0" y="0"/>
          <a:ext cx="0" cy="0"/>
          <a:chOff x="0" y="0"/>
          <a:chExt cx="0" cy="0"/>
        </a:xfrm>
      </p:grpSpPr>
      <p:sp>
        <p:nvSpPr>
          <p:cNvPr id="13" name="Rectangle 12"/>
          <p:cNvSpPr/>
          <p:nvPr userDrawn="1"/>
        </p:nvSpPr>
        <p:spPr bwMode="gray">
          <a:xfrm>
            <a:off x="6089904" y="-2"/>
            <a:ext cx="3054096" cy="5143502"/>
          </a:xfrm>
          <a:prstGeom prst="rect">
            <a:avLst/>
          </a:prstGeom>
          <a:solidFill>
            <a:srgbClr val="E8F6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4" name="Rectangle 13"/>
          <p:cNvSpPr/>
          <p:nvPr userDrawn="1"/>
        </p:nvSpPr>
        <p:spPr bwMode="gray">
          <a:xfrm>
            <a:off x="3054096" y="-2"/>
            <a:ext cx="3035808" cy="514350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5" name="Slide Number Placeholder 4"/>
          <p:cNvSpPr>
            <a:spLocks noGrp="1"/>
          </p:cNvSpPr>
          <p:nvPr>
            <p:ph type="sldNum" sz="quarter" idx="12"/>
          </p:nvPr>
        </p:nvSpPr>
        <p:spPr bwMode="gray">
          <a:xfrm>
            <a:off x="8458200" y="4814316"/>
            <a:ext cx="228600" cy="17145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12" name="Text Placeholder 21"/>
          <p:cNvSpPr>
            <a:spLocks noGrp="1"/>
          </p:cNvSpPr>
          <p:nvPr>
            <p:ph type="body" sz="quarter" idx="16"/>
          </p:nvPr>
        </p:nvSpPr>
        <p:spPr bwMode="gray">
          <a:xfrm>
            <a:off x="457200" y="317253"/>
            <a:ext cx="2130552" cy="4309516"/>
          </a:xfrm>
        </p:spPr>
        <p:txBody>
          <a:bodyPr/>
          <a:lstStyle>
            <a:lvl1pPr>
              <a:lnSpc>
                <a:spcPct val="90000"/>
              </a:lnSpc>
              <a:spcBef>
                <a:spcPts val="900"/>
              </a:spcBef>
              <a:defRPr sz="26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21"/>
          <p:cNvSpPr>
            <a:spLocks noGrp="1"/>
          </p:cNvSpPr>
          <p:nvPr>
            <p:ph type="body" sz="quarter" idx="17"/>
          </p:nvPr>
        </p:nvSpPr>
        <p:spPr bwMode="gray">
          <a:xfrm>
            <a:off x="3511296" y="317253"/>
            <a:ext cx="2130552" cy="4309516"/>
          </a:xfrm>
        </p:spPr>
        <p:txBody>
          <a:bodyPr/>
          <a:lstStyle>
            <a:lvl1pPr>
              <a:lnSpc>
                <a:spcPct val="90000"/>
              </a:lnSpc>
              <a:spcBef>
                <a:spcPts val="900"/>
              </a:spcBef>
              <a:defRPr sz="26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ext Placeholder 21"/>
          <p:cNvSpPr>
            <a:spLocks noGrp="1"/>
          </p:cNvSpPr>
          <p:nvPr>
            <p:ph type="body" sz="quarter" idx="18"/>
          </p:nvPr>
        </p:nvSpPr>
        <p:spPr bwMode="gray">
          <a:xfrm>
            <a:off x="6556248" y="317253"/>
            <a:ext cx="2130552" cy="4309516"/>
          </a:xfrm>
        </p:spPr>
        <p:txBody>
          <a:bodyPr/>
          <a:lstStyle>
            <a:lvl1pPr>
              <a:lnSpc>
                <a:spcPct val="90000"/>
              </a:lnSpc>
              <a:spcBef>
                <a:spcPts val="900"/>
              </a:spcBef>
              <a:defRPr sz="26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Footer Placeholder 1"/>
          <p:cNvSpPr>
            <a:spLocks noGrp="1"/>
          </p:cNvSpPr>
          <p:nvPr>
            <p:ph type="ftr" sz="quarter" idx="19"/>
          </p:nvPr>
        </p:nvSpPr>
        <p:spPr>
          <a:xfrm>
            <a:off x="3502152" y="4814316"/>
            <a:ext cx="4041648" cy="171450"/>
          </a:xfrm>
          <a:prstGeom prst="rect">
            <a:avLst/>
          </a:prstGeom>
        </p:spPr>
        <p:txBody>
          <a:bodyPr/>
          <a:lstStyle/>
          <a:p>
            <a:r>
              <a:rPr lang="en-US" dirty="0"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3342694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Six Statement">
    <p:bg>
      <p:bgPr>
        <a:solidFill>
          <a:schemeClr val="accent2"/>
        </a:solidFill>
        <a:effectLst/>
      </p:bgPr>
    </p:bg>
    <p:spTree>
      <p:nvGrpSpPr>
        <p:cNvPr id="1" name=""/>
        <p:cNvGrpSpPr/>
        <p:nvPr/>
      </p:nvGrpSpPr>
      <p:grpSpPr>
        <a:xfrm>
          <a:off x="0" y="0"/>
          <a:ext cx="0" cy="0"/>
          <a:chOff x="0" y="0"/>
          <a:chExt cx="0" cy="0"/>
        </a:xfrm>
      </p:grpSpPr>
      <p:sp>
        <p:nvSpPr>
          <p:cNvPr id="14" name="Rectangle 13"/>
          <p:cNvSpPr/>
          <p:nvPr userDrawn="1"/>
        </p:nvSpPr>
        <p:spPr bwMode="gray">
          <a:xfrm>
            <a:off x="3054109" y="2564892"/>
            <a:ext cx="3035807" cy="2578608"/>
          </a:xfrm>
          <a:prstGeom prst="rect">
            <a:avLst/>
          </a:prstGeom>
          <a:solidFill>
            <a:srgbClr val="E9F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1" name="Rectangle 20"/>
          <p:cNvSpPr/>
          <p:nvPr userDrawn="1"/>
        </p:nvSpPr>
        <p:spPr bwMode="gray">
          <a:xfrm>
            <a:off x="0" y="0"/>
            <a:ext cx="3054096" cy="2564892"/>
          </a:xfrm>
          <a:prstGeom prst="rect">
            <a:avLst/>
          </a:prstGeom>
          <a:solidFill>
            <a:srgbClr val="FEF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5" name="Rectangle 24"/>
          <p:cNvSpPr/>
          <p:nvPr userDrawn="1"/>
        </p:nvSpPr>
        <p:spPr bwMode="gray">
          <a:xfrm>
            <a:off x="6089904" y="0"/>
            <a:ext cx="3054096" cy="2564892"/>
          </a:xfrm>
          <a:prstGeom prst="rect">
            <a:avLst/>
          </a:prstGeom>
          <a:solidFill>
            <a:srgbClr val="FEF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5" name="Text Placeholder 14"/>
          <p:cNvSpPr>
            <a:spLocks noGrp="1"/>
          </p:cNvSpPr>
          <p:nvPr>
            <p:ph type="body" sz="quarter" idx="10"/>
          </p:nvPr>
        </p:nvSpPr>
        <p:spPr bwMode="gray">
          <a:xfrm>
            <a:off x="457200" y="322326"/>
            <a:ext cx="2130552" cy="1714500"/>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16" name="Text Placeholder 14"/>
          <p:cNvSpPr>
            <a:spLocks noGrp="1"/>
          </p:cNvSpPr>
          <p:nvPr>
            <p:ph type="body" sz="quarter" idx="11"/>
          </p:nvPr>
        </p:nvSpPr>
        <p:spPr bwMode="gray">
          <a:xfrm>
            <a:off x="3502152" y="322326"/>
            <a:ext cx="2130552" cy="1714500"/>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17" name="Text Placeholder 14"/>
          <p:cNvSpPr>
            <a:spLocks noGrp="1"/>
          </p:cNvSpPr>
          <p:nvPr>
            <p:ph type="body" sz="quarter" idx="12"/>
          </p:nvPr>
        </p:nvSpPr>
        <p:spPr bwMode="gray">
          <a:xfrm>
            <a:off x="6556248" y="322326"/>
            <a:ext cx="2130552" cy="1714500"/>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18" name="Text Placeholder 14"/>
          <p:cNvSpPr>
            <a:spLocks noGrp="1"/>
          </p:cNvSpPr>
          <p:nvPr>
            <p:ph type="body" sz="quarter" idx="13"/>
          </p:nvPr>
        </p:nvSpPr>
        <p:spPr bwMode="gray">
          <a:xfrm>
            <a:off x="457200" y="2888579"/>
            <a:ext cx="2130552" cy="1714500"/>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19" name="Text Placeholder 14"/>
          <p:cNvSpPr>
            <a:spLocks noGrp="1"/>
          </p:cNvSpPr>
          <p:nvPr>
            <p:ph type="body" sz="quarter" idx="14"/>
          </p:nvPr>
        </p:nvSpPr>
        <p:spPr bwMode="gray">
          <a:xfrm>
            <a:off x="3502152" y="2888579"/>
            <a:ext cx="2130552" cy="1714500"/>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20" name="Text Placeholder 14"/>
          <p:cNvSpPr>
            <a:spLocks noGrp="1"/>
          </p:cNvSpPr>
          <p:nvPr>
            <p:ph type="body" sz="quarter" idx="15"/>
          </p:nvPr>
        </p:nvSpPr>
        <p:spPr bwMode="gray">
          <a:xfrm>
            <a:off x="6556248" y="2888579"/>
            <a:ext cx="2130552" cy="1714500"/>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3" name="Date Placeholder 2"/>
          <p:cNvSpPr>
            <a:spLocks noGrp="1"/>
          </p:cNvSpPr>
          <p:nvPr>
            <p:ph type="dt" sz="half" idx="16"/>
          </p:nvPr>
        </p:nvSpPr>
        <p:spPr/>
        <p:txBody>
          <a:bodyPr/>
          <a:lstStyle/>
          <a:p>
            <a:r>
              <a:rPr lang="en-US" smtClean="0">
                <a:solidFill>
                  <a:srgbClr val="000000"/>
                </a:solidFill>
              </a:rPr>
              <a:t>Month 00, 0000</a:t>
            </a:r>
            <a:endParaRPr lang="en-US" dirty="0">
              <a:solidFill>
                <a:srgbClr val="000000"/>
              </a:solidFill>
            </a:endParaRPr>
          </a:p>
        </p:txBody>
      </p:sp>
      <p:sp>
        <p:nvSpPr>
          <p:cNvPr id="4" name="Footer Placeholder 3"/>
          <p:cNvSpPr>
            <a:spLocks noGrp="1"/>
          </p:cNvSpPr>
          <p:nvPr>
            <p:ph type="ftr" sz="quarter" idx="17"/>
          </p:nvPr>
        </p:nvSpPr>
        <p:spPr>
          <a:xfrm>
            <a:off x="3502152" y="4814316"/>
            <a:ext cx="4041648" cy="171450"/>
          </a:xfrm>
          <a:prstGeom prst="rect">
            <a:avLst/>
          </a:prstGeom>
        </p:spPr>
        <p:txBody>
          <a:bodyPr/>
          <a:lstStyle/>
          <a:p>
            <a:r>
              <a:rPr lang="en-US" dirty="0"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
        <p:nvSpPr>
          <p:cNvPr id="5" name="Slide Number Placeholder 4"/>
          <p:cNvSpPr>
            <a:spLocks noGrp="1"/>
          </p:cNvSpPr>
          <p:nvPr>
            <p:ph type="sldNum" sz="quarter" idx="18"/>
          </p:nvPr>
        </p:nvSpPr>
        <p:spPr>
          <a:xfrm>
            <a:off x="8458200" y="4814316"/>
            <a:ext cx="228600" cy="17145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73727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_Text &amp; One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5" name="Slide Number Placeholder 4"/>
          <p:cNvSpPr>
            <a:spLocks noGrp="1"/>
          </p:cNvSpPr>
          <p:nvPr>
            <p:ph type="sldNum" sz="quarter" idx="12"/>
          </p:nvPr>
        </p:nvSpPr>
        <p:spPr bwMode="gray">
          <a:xfrm>
            <a:off x="8458200" y="4814316"/>
            <a:ext cx="228600" cy="17145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10" name="Content Placeholder 2"/>
          <p:cNvSpPr>
            <a:spLocks noGrp="1"/>
          </p:cNvSpPr>
          <p:nvPr>
            <p:ph idx="1"/>
          </p:nvPr>
        </p:nvSpPr>
        <p:spPr bwMode="gray">
          <a:xfrm>
            <a:off x="457200" y="317255"/>
            <a:ext cx="2130552" cy="4309515"/>
          </a:xfrm>
        </p:spPr>
        <p:txBody>
          <a:bodyPr/>
          <a:lstStyle>
            <a:lvl1pPr>
              <a:lnSpc>
                <a:spcPct val="90000"/>
              </a:lnSpc>
              <a:spcBef>
                <a:spcPts val="900"/>
              </a:spcBef>
              <a:defRPr sz="2600">
                <a:solidFill>
                  <a:schemeClr val="accent1"/>
                </a:solidFill>
                <a:latin typeface="+mj-lt"/>
              </a:defRPr>
            </a:lvl1pPr>
            <a:lvl2pPr>
              <a:spcBef>
                <a:spcPts val="900"/>
              </a:spcBef>
              <a:defRPr b="1"/>
            </a:lvl2pPr>
            <a:lvl3pPr marL="0" indent="0">
              <a:spcBef>
                <a:spcPts val="900"/>
              </a:spcBef>
              <a:buFontTx/>
              <a:buNone/>
              <a:defRPr/>
            </a:lvl3pPr>
            <a:lvl4pPr marL="230188" indent="-230188">
              <a:spcBef>
                <a:spcPts val="600"/>
              </a:spcBef>
              <a:buFont typeface="Arial"/>
              <a:buChar char="•"/>
              <a:defRPr/>
            </a:lvl4pPr>
            <a:lvl5pPr marL="460375" indent="-230188">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8"/>
          <p:cNvSpPr>
            <a:spLocks noGrp="1"/>
          </p:cNvSpPr>
          <p:nvPr>
            <p:ph type="pic" sz="quarter" idx="21" hasCustomPrompt="1"/>
          </p:nvPr>
        </p:nvSpPr>
        <p:spPr bwMode="gray">
          <a:xfrm>
            <a:off x="3369564" y="1028714"/>
            <a:ext cx="5317236" cy="2392757"/>
          </a:xfrm>
          <a:noFill/>
        </p:spPr>
        <p:txBody>
          <a:bodyPr anchor="ctr" anchorCtr="0">
            <a:normAutofit/>
          </a:bodyPr>
          <a:lstStyle>
            <a:lvl1pPr algn="ctr">
              <a:spcBef>
                <a:spcPts val="0"/>
              </a:spcBef>
              <a:defRPr sz="1200" b="0"/>
            </a:lvl1pPr>
          </a:lstStyle>
          <a:p>
            <a:r>
              <a:rPr lang="en-US" dirty="0" smtClean="0"/>
              <a:t>Click icon to add picture. </a:t>
            </a:r>
            <a:br>
              <a:rPr lang="en-US" dirty="0" smtClean="0"/>
            </a:br>
            <a:r>
              <a:rPr lang="en-US" dirty="0" smtClean="0"/>
              <a:t>Placeholder is 5:3 proportion.</a:t>
            </a:r>
            <a:endParaRPr lang="en-US" dirty="0"/>
          </a:p>
        </p:txBody>
      </p:sp>
      <p:sp>
        <p:nvSpPr>
          <p:cNvPr id="11" name="Text Placeholder 9"/>
          <p:cNvSpPr>
            <a:spLocks noGrp="1"/>
          </p:cNvSpPr>
          <p:nvPr>
            <p:ph type="body" sz="quarter" idx="27" hasCustomPrompt="1"/>
          </p:nvPr>
        </p:nvSpPr>
        <p:spPr>
          <a:xfrm>
            <a:off x="3369564" y="3497580"/>
            <a:ext cx="5317236" cy="274320"/>
          </a:xfrm>
        </p:spPr>
        <p:txBody>
          <a:bodyPr>
            <a:noAutofit/>
          </a:bodyPr>
          <a:lstStyle>
            <a:lvl1pPr>
              <a:spcBef>
                <a:spcPts val="0"/>
              </a:spcBef>
              <a:defRPr sz="9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2" name="Footer Placeholder 1"/>
          <p:cNvSpPr>
            <a:spLocks noGrp="1"/>
          </p:cNvSpPr>
          <p:nvPr>
            <p:ph type="ftr" sz="quarter" idx="28"/>
          </p:nvPr>
        </p:nvSpPr>
        <p:spPr>
          <a:xfrm>
            <a:off x="457235" y="4700032"/>
            <a:ext cx="7086601" cy="228600"/>
          </a:xfrm>
          <a:prstGeom prst="rect">
            <a:avLst/>
          </a:prstGeom>
        </p:spPr>
        <p:txBody>
          <a:bodyPr/>
          <a:lstStyle/>
          <a:p>
            <a:r>
              <a:rPr lang="en-US" dirty="0"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3858221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_Text &amp; Two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5" name="Slide Number Placeholder 4"/>
          <p:cNvSpPr>
            <a:spLocks noGrp="1"/>
          </p:cNvSpPr>
          <p:nvPr>
            <p:ph type="sldNum" sz="quarter" idx="12"/>
          </p:nvPr>
        </p:nvSpPr>
        <p:spPr bwMode="gray">
          <a:xfrm>
            <a:off x="8458200" y="4814316"/>
            <a:ext cx="228600" cy="17145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11" name="Picture Placeholder 8"/>
          <p:cNvSpPr>
            <a:spLocks noGrp="1"/>
          </p:cNvSpPr>
          <p:nvPr>
            <p:ph type="pic" sz="quarter" idx="19" hasCustomPrompt="1"/>
          </p:nvPr>
        </p:nvSpPr>
        <p:spPr bwMode="gray">
          <a:xfrm>
            <a:off x="6281928" y="1028700"/>
            <a:ext cx="2404872" cy="2400300"/>
          </a:xfrm>
          <a:noFill/>
        </p:spPr>
        <p:txBody>
          <a:bodyPr anchor="ctr" anchorCtr="0">
            <a:normAutofit/>
          </a:bodyPr>
          <a:lstStyle>
            <a:lvl1pPr marL="0" marR="0" indent="0" algn="ctr" defTabSz="457200" rtl="0" eaLnBrk="1" fontAlgn="auto" latinLnBrk="0" hangingPunct="1">
              <a:lnSpc>
                <a:spcPct val="100000"/>
              </a:lnSpc>
              <a:spcBef>
                <a:spcPts val="0"/>
              </a:spcBef>
              <a:spcAft>
                <a:spcPts val="0"/>
              </a:spcAft>
              <a:buClrTx/>
              <a:buSzTx/>
              <a:buFontTx/>
              <a:buNone/>
              <a:tabLst/>
              <a:defRPr sz="1200" b="0" baseline="0"/>
            </a:lvl1pPr>
          </a:lstStyle>
          <a:p>
            <a:r>
              <a:rPr lang="en-US" dirty="0" smtClean="0"/>
              <a:t>Click icon to add picture. </a:t>
            </a:r>
            <a:br>
              <a:rPr lang="en-US" dirty="0" smtClean="0"/>
            </a:br>
            <a:r>
              <a:rPr lang="en-US" dirty="0" smtClean="0"/>
              <a:t>Placeholder is 3:4 proportion.</a:t>
            </a:r>
          </a:p>
        </p:txBody>
      </p:sp>
      <p:sp>
        <p:nvSpPr>
          <p:cNvPr id="12" name="Picture Placeholder 8"/>
          <p:cNvSpPr>
            <a:spLocks noGrp="1"/>
          </p:cNvSpPr>
          <p:nvPr>
            <p:ph type="pic" sz="quarter" idx="20" hasCustomPrompt="1"/>
          </p:nvPr>
        </p:nvSpPr>
        <p:spPr bwMode="gray">
          <a:xfrm>
            <a:off x="3369564" y="1028700"/>
            <a:ext cx="2404872" cy="2400300"/>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
        <p:nvSpPr>
          <p:cNvPr id="14" name="Content Placeholder 2"/>
          <p:cNvSpPr>
            <a:spLocks noGrp="1"/>
          </p:cNvSpPr>
          <p:nvPr>
            <p:ph idx="1"/>
          </p:nvPr>
        </p:nvSpPr>
        <p:spPr bwMode="gray">
          <a:xfrm>
            <a:off x="457200" y="317254"/>
            <a:ext cx="2130552" cy="4309514"/>
          </a:xfrm>
        </p:spPr>
        <p:txBody>
          <a:bodyPr/>
          <a:lstStyle>
            <a:lvl1pPr>
              <a:lnSpc>
                <a:spcPct val="90000"/>
              </a:lnSpc>
              <a:spcBef>
                <a:spcPts val="900"/>
              </a:spcBef>
              <a:defRPr sz="2600">
                <a:solidFill>
                  <a:schemeClr val="accent1"/>
                </a:solidFill>
                <a:latin typeface="+mj-lt"/>
              </a:defRPr>
            </a:lvl1pPr>
            <a:lvl2pPr>
              <a:spcBef>
                <a:spcPts val="900"/>
              </a:spcBef>
              <a:defRPr b="1"/>
            </a:lvl2pPr>
            <a:lvl3pPr marL="0" indent="0">
              <a:spcBef>
                <a:spcPts val="900"/>
              </a:spcBef>
              <a:buFontTx/>
              <a:buNone/>
              <a:defRPr/>
            </a:lvl3pPr>
            <a:lvl4pPr marL="230188" indent="-230188">
              <a:spcBef>
                <a:spcPts val="600"/>
              </a:spcBef>
              <a:buFont typeface="Arial"/>
              <a:buChar char="•"/>
              <a:defRPr/>
            </a:lvl4pPr>
            <a:lvl5pPr marL="460375" indent="-230188">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9"/>
          <p:cNvSpPr>
            <a:spLocks noGrp="1"/>
          </p:cNvSpPr>
          <p:nvPr>
            <p:ph type="body" sz="quarter" idx="27" hasCustomPrompt="1"/>
          </p:nvPr>
        </p:nvSpPr>
        <p:spPr>
          <a:xfrm>
            <a:off x="3369564" y="3497580"/>
            <a:ext cx="2404872" cy="274320"/>
          </a:xfrm>
        </p:spPr>
        <p:txBody>
          <a:bodyPr>
            <a:noAutofit/>
          </a:bodyPr>
          <a:lstStyle>
            <a:lvl1pPr>
              <a:spcBef>
                <a:spcPts val="0"/>
              </a:spcBef>
              <a:defRPr sz="9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6" name="Text Placeholder 9"/>
          <p:cNvSpPr>
            <a:spLocks noGrp="1"/>
          </p:cNvSpPr>
          <p:nvPr>
            <p:ph type="body" sz="quarter" idx="28" hasCustomPrompt="1"/>
          </p:nvPr>
        </p:nvSpPr>
        <p:spPr>
          <a:xfrm>
            <a:off x="6281928" y="3497580"/>
            <a:ext cx="2404872" cy="274320"/>
          </a:xfrm>
        </p:spPr>
        <p:txBody>
          <a:bodyPr>
            <a:noAutofit/>
          </a:bodyPr>
          <a:lstStyle>
            <a:lvl1pPr marL="0" marR="0" indent="0" algn="l" defTabSz="457200" rtl="0" eaLnBrk="1" fontAlgn="auto" latinLnBrk="0" hangingPunct="1">
              <a:lnSpc>
                <a:spcPct val="100000"/>
              </a:lnSpc>
              <a:spcBef>
                <a:spcPts val="0"/>
              </a:spcBef>
              <a:spcAft>
                <a:spcPts val="0"/>
              </a:spcAft>
              <a:buClrTx/>
              <a:buSzTx/>
              <a:buFontTx/>
              <a:buNone/>
              <a:tabLst/>
              <a:defRPr sz="9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2" name="Footer Placeholder 1"/>
          <p:cNvSpPr>
            <a:spLocks noGrp="1"/>
          </p:cNvSpPr>
          <p:nvPr>
            <p:ph type="ftr" sz="quarter" idx="29"/>
          </p:nvPr>
        </p:nvSpPr>
        <p:spPr>
          <a:xfrm>
            <a:off x="457235" y="4700032"/>
            <a:ext cx="7086601" cy="228600"/>
          </a:xfrm>
          <a:prstGeom prst="rect">
            <a:avLst/>
          </a:prstGeom>
        </p:spPr>
        <p:txBody>
          <a:bodyPr/>
          <a:lstStyle/>
          <a:p>
            <a:r>
              <a:rPr lang="en-US" dirty="0"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26371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_Three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5" name="Slide Number Placeholder 4"/>
          <p:cNvSpPr>
            <a:spLocks noGrp="1"/>
          </p:cNvSpPr>
          <p:nvPr>
            <p:ph type="sldNum" sz="quarter" idx="12"/>
          </p:nvPr>
        </p:nvSpPr>
        <p:spPr bwMode="gray">
          <a:xfrm>
            <a:off x="8458200" y="4814316"/>
            <a:ext cx="228600" cy="17145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9" name="Picture Placeholder 8"/>
          <p:cNvSpPr>
            <a:spLocks noGrp="1"/>
          </p:cNvSpPr>
          <p:nvPr>
            <p:ph type="pic" sz="quarter" idx="13" hasCustomPrompt="1"/>
          </p:nvPr>
        </p:nvSpPr>
        <p:spPr bwMode="gray">
          <a:xfrm>
            <a:off x="457200" y="1028700"/>
            <a:ext cx="2404872" cy="2400300"/>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
        <p:nvSpPr>
          <p:cNvPr id="24" name="Picture Placeholder 8"/>
          <p:cNvSpPr>
            <a:spLocks noGrp="1"/>
          </p:cNvSpPr>
          <p:nvPr>
            <p:ph type="pic" sz="quarter" idx="19" hasCustomPrompt="1"/>
          </p:nvPr>
        </p:nvSpPr>
        <p:spPr bwMode="gray">
          <a:xfrm>
            <a:off x="6281928" y="1028700"/>
            <a:ext cx="2404872" cy="2400300"/>
          </a:xfrm>
          <a:noFill/>
        </p:spPr>
        <p:txBody>
          <a:bodyPr anchor="ctr" anchorCtr="0">
            <a:normAutofit/>
          </a:bodyPr>
          <a:lstStyle>
            <a:lvl1pPr marL="0" marR="0" indent="0" algn="ctr" defTabSz="457200" rtl="0" eaLnBrk="1" fontAlgn="auto" latinLnBrk="0" hangingPunct="1">
              <a:lnSpc>
                <a:spcPct val="100000"/>
              </a:lnSpc>
              <a:spcBef>
                <a:spcPts val="0"/>
              </a:spcBef>
              <a:spcAft>
                <a:spcPts val="0"/>
              </a:spcAft>
              <a:buClrTx/>
              <a:buSzTx/>
              <a:buFontTx/>
              <a:buNone/>
              <a:tabLst/>
              <a:defRPr sz="1200" b="0" baseline="0"/>
            </a:lvl1pPr>
          </a:lstStyle>
          <a:p>
            <a:r>
              <a:rPr lang="en-US" dirty="0" smtClean="0"/>
              <a:t>Click icon to add picture. </a:t>
            </a:r>
            <a:br>
              <a:rPr lang="en-US" dirty="0" smtClean="0"/>
            </a:br>
            <a:r>
              <a:rPr lang="en-US" dirty="0" smtClean="0"/>
              <a:t>Placeholder is 3:4 proportion.</a:t>
            </a:r>
          </a:p>
        </p:txBody>
      </p:sp>
      <p:sp>
        <p:nvSpPr>
          <p:cNvPr id="25" name="Picture Placeholder 8"/>
          <p:cNvSpPr>
            <a:spLocks noGrp="1"/>
          </p:cNvSpPr>
          <p:nvPr>
            <p:ph type="pic" sz="quarter" idx="20" hasCustomPrompt="1"/>
          </p:nvPr>
        </p:nvSpPr>
        <p:spPr bwMode="gray">
          <a:xfrm>
            <a:off x="3369564" y="1028700"/>
            <a:ext cx="2404872" cy="2400300"/>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
        <p:nvSpPr>
          <p:cNvPr id="13" name="Text Placeholder 9"/>
          <p:cNvSpPr>
            <a:spLocks noGrp="1"/>
          </p:cNvSpPr>
          <p:nvPr>
            <p:ph type="body" sz="quarter" idx="28" hasCustomPrompt="1"/>
          </p:nvPr>
        </p:nvSpPr>
        <p:spPr>
          <a:xfrm>
            <a:off x="6281928" y="3497580"/>
            <a:ext cx="2404872" cy="274320"/>
          </a:xfrm>
        </p:spPr>
        <p:txBody>
          <a:bodyPr>
            <a:noAutofit/>
          </a:bodyPr>
          <a:lstStyle>
            <a:lvl1pPr>
              <a:spcBef>
                <a:spcPts val="0"/>
              </a:spcBef>
              <a:defRPr sz="9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4" name="Text Placeholder 9"/>
          <p:cNvSpPr>
            <a:spLocks noGrp="1"/>
          </p:cNvSpPr>
          <p:nvPr>
            <p:ph type="body" sz="quarter" idx="29" hasCustomPrompt="1"/>
          </p:nvPr>
        </p:nvSpPr>
        <p:spPr>
          <a:xfrm>
            <a:off x="457200" y="3497580"/>
            <a:ext cx="2404872" cy="274320"/>
          </a:xfrm>
        </p:spPr>
        <p:txBody>
          <a:bodyPr>
            <a:noAutofit/>
          </a:bodyPr>
          <a:lstStyle>
            <a:lvl1pPr>
              <a:spcBef>
                <a:spcPts val="0"/>
              </a:spcBef>
              <a:defRPr sz="9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5" name="Text Placeholder 9"/>
          <p:cNvSpPr>
            <a:spLocks noGrp="1"/>
          </p:cNvSpPr>
          <p:nvPr>
            <p:ph type="body" sz="quarter" idx="30" hasCustomPrompt="1"/>
          </p:nvPr>
        </p:nvSpPr>
        <p:spPr>
          <a:xfrm>
            <a:off x="3369564" y="3497580"/>
            <a:ext cx="2404872" cy="274320"/>
          </a:xfrm>
        </p:spPr>
        <p:txBody>
          <a:bodyPr>
            <a:noAutofit/>
          </a:bodyPr>
          <a:lstStyle>
            <a:lvl1pPr>
              <a:spcBef>
                <a:spcPts val="0"/>
              </a:spcBef>
              <a:defRPr sz="9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2" name="Footer Placeholder 1"/>
          <p:cNvSpPr>
            <a:spLocks noGrp="1"/>
          </p:cNvSpPr>
          <p:nvPr>
            <p:ph type="ftr" sz="quarter" idx="31"/>
          </p:nvPr>
        </p:nvSpPr>
        <p:spPr>
          <a:xfrm>
            <a:off x="457235" y="4700032"/>
            <a:ext cx="7086601" cy="228600"/>
          </a:xfrm>
          <a:prstGeom prst="rect">
            <a:avLst/>
          </a:prstGeom>
        </p:spPr>
        <p:txBody>
          <a:bodyPr/>
          <a:lstStyle/>
          <a:p>
            <a:r>
              <a:rPr lang="en-US" dirty="0"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2883290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4_Full-Screen Picture">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bwMode="gray">
          <a:xfrm>
            <a:off x="0" y="0"/>
            <a:ext cx="9144000" cy="5143500"/>
          </a:xfrm>
        </p:spPr>
        <p:txBody>
          <a:bodyPr anchor="ctr" anchorCtr="0">
            <a:normAutofit/>
          </a:bodyPr>
          <a:lstStyle>
            <a:lvl1pPr marL="0" marR="0" indent="0" algn="ctr" defTabSz="457200" rtl="0" eaLnBrk="1" fontAlgn="auto" latinLnBrk="0" hangingPunct="1">
              <a:lnSpc>
                <a:spcPct val="100000"/>
              </a:lnSpc>
              <a:spcBef>
                <a:spcPts val="0"/>
              </a:spcBef>
              <a:spcAft>
                <a:spcPts val="0"/>
              </a:spcAft>
              <a:buClrTx/>
              <a:buSzTx/>
              <a:buFontTx/>
              <a:buNone/>
              <a:tabLst/>
              <a:defRPr sz="1200" b="0"/>
            </a:lvl1pPr>
          </a:lstStyle>
          <a:p>
            <a:r>
              <a:rPr lang="en-US" dirty="0" smtClean="0"/>
              <a:t>Click icon to add picture. </a:t>
            </a:r>
            <a:br>
              <a:rPr lang="en-US" dirty="0" smtClean="0"/>
            </a:br>
            <a:r>
              <a:rPr lang="en-US" dirty="0" smtClean="0"/>
              <a:t>Placeholder is 4:3 proportion.</a:t>
            </a:r>
          </a:p>
        </p:txBody>
      </p:sp>
      <p:sp>
        <p:nvSpPr>
          <p:cNvPr id="2" name="Date Placeholder 1"/>
          <p:cNvSpPr>
            <a:spLocks noGrp="1"/>
          </p:cNvSpPr>
          <p:nvPr>
            <p:ph type="dt" sz="half" idx="11"/>
          </p:nvPr>
        </p:nvSpPr>
        <p:spPr/>
        <p:txBody>
          <a:bodyPr/>
          <a:lstStyle/>
          <a:p>
            <a:r>
              <a:rPr lang="en-US" smtClean="0">
                <a:solidFill>
                  <a:srgbClr val="000000"/>
                </a:solidFill>
              </a:rPr>
              <a:t>Month 00, 0000</a:t>
            </a:r>
            <a:endParaRPr lang="en-US" dirty="0">
              <a:solidFill>
                <a:srgbClr val="000000"/>
              </a:solidFill>
            </a:endParaRPr>
          </a:p>
        </p:txBody>
      </p:sp>
      <p:sp>
        <p:nvSpPr>
          <p:cNvPr id="3" name="Footer Placeholder 2"/>
          <p:cNvSpPr>
            <a:spLocks noGrp="1"/>
          </p:cNvSpPr>
          <p:nvPr>
            <p:ph type="ftr" sz="quarter" idx="12"/>
          </p:nvPr>
        </p:nvSpPr>
        <p:spPr>
          <a:xfrm>
            <a:off x="457200" y="4814316"/>
            <a:ext cx="4041648" cy="171450"/>
          </a:xfrm>
          <a:prstGeom prst="rect">
            <a:avLst/>
          </a:prstGeom>
        </p:spPr>
        <p:txBody>
          <a:bodyPr/>
          <a:lstStyle/>
          <a:p>
            <a:r>
              <a:rPr lang="en-US" dirty="0"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
        <p:nvSpPr>
          <p:cNvPr id="4" name="Slide Number Placeholder 3"/>
          <p:cNvSpPr>
            <a:spLocks noGrp="1"/>
          </p:cNvSpPr>
          <p:nvPr>
            <p:ph type="sldNum" sz="quarter" idx="13"/>
          </p:nvPr>
        </p:nvSpPr>
        <p:spPr>
          <a:xfrm>
            <a:off x="8458200" y="4814316"/>
            <a:ext cx="228600" cy="17145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03820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_Thank You">
    <p:bg>
      <p:bgPr>
        <a:solidFill>
          <a:schemeClr val="accent2"/>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2514600" y="960120"/>
            <a:ext cx="4114800" cy="3086100"/>
            <a:chOff x="2514600" y="365760"/>
            <a:chExt cx="4114800" cy="4114800"/>
          </a:xfrm>
        </p:grpSpPr>
        <p:sp>
          <p:nvSpPr>
            <p:cNvPr id="7" name="Oval 6"/>
            <p:cNvSpPr>
              <a:spLocks noChangeAspect="1"/>
            </p:cNvSpPr>
            <p:nvPr userDrawn="1"/>
          </p:nvSpPr>
          <p:spPr bwMode="gray">
            <a:xfrm>
              <a:off x="2514600" y="365760"/>
              <a:ext cx="4114800" cy="41148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8" name="Oval 7"/>
            <p:cNvSpPr>
              <a:spLocks noChangeAspect="1"/>
            </p:cNvSpPr>
            <p:nvPr userDrawn="1"/>
          </p:nvSpPr>
          <p:spPr bwMode="hidden">
            <a:xfrm>
              <a:off x="2514600" y="365760"/>
              <a:ext cx="4114800" cy="411480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3" name="TextBox 2"/>
          <p:cNvSpPr txBox="1"/>
          <p:nvPr userDrawn="1"/>
        </p:nvSpPr>
        <p:spPr bwMode="gray">
          <a:xfrm>
            <a:off x="3154680" y="1577340"/>
            <a:ext cx="2834640" cy="1851660"/>
          </a:xfrm>
          <a:prstGeom prst="rect">
            <a:avLst/>
          </a:prstGeom>
          <a:noFill/>
        </p:spPr>
        <p:txBody>
          <a:bodyPr wrap="square" lIns="0" tIns="0" rIns="0" bIns="0" rtlCol="0" anchor="ctr" anchorCtr="0">
            <a:normAutofit/>
          </a:bodyPr>
          <a:lstStyle/>
          <a:p>
            <a:pPr algn="ctr">
              <a:lnSpc>
                <a:spcPct val="90000"/>
              </a:lnSpc>
            </a:pPr>
            <a:r>
              <a:rPr lang="en-US" sz="4000" b="1" dirty="0" smtClean="0">
                <a:solidFill>
                  <a:srgbClr val="CC050A"/>
                </a:solidFill>
                <a:latin typeface="NeueHaasGroteskDisp Std"/>
              </a:rPr>
              <a:t>Thank you.</a:t>
            </a:r>
            <a:endParaRPr lang="en-US" sz="4000" b="1" dirty="0">
              <a:solidFill>
                <a:srgbClr val="CC050A"/>
              </a:solidFill>
              <a:latin typeface="NeueHaasGroteskDisp Std"/>
            </a:endParaRPr>
          </a:p>
        </p:txBody>
      </p:sp>
      <p:sp>
        <p:nvSpPr>
          <p:cNvPr id="4" name="Date Placeholder 3"/>
          <p:cNvSpPr>
            <a:spLocks noGrp="1"/>
          </p:cNvSpPr>
          <p:nvPr>
            <p:ph type="dt" sz="half" idx="10"/>
          </p:nvPr>
        </p:nvSpPr>
        <p:spPr/>
        <p:txBody>
          <a:bodyPr/>
          <a:lstStyle/>
          <a:p>
            <a:r>
              <a:rPr lang="en-US" smtClean="0">
                <a:solidFill>
                  <a:srgbClr val="000000"/>
                </a:solidFill>
              </a:rPr>
              <a:t>Month 00, 0000</a:t>
            </a:r>
            <a:endParaRPr lang="en-US" dirty="0">
              <a:solidFill>
                <a:srgbClr val="000000"/>
              </a:solidFill>
            </a:endParaRPr>
          </a:p>
        </p:txBody>
      </p:sp>
      <p:sp>
        <p:nvSpPr>
          <p:cNvPr id="5" name="Footer Placeholder 4"/>
          <p:cNvSpPr>
            <a:spLocks noGrp="1"/>
          </p:cNvSpPr>
          <p:nvPr>
            <p:ph type="ftr" sz="quarter" idx="11"/>
          </p:nvPr>
        </p:nvSpPr>
        <p:spPr>
          <a:xfrm>
            <a:off x="457235" y="4700032"/>
            <a:ext cx="7086601" cy="228600"/>
          </a:xfrm>
          <a:prstGeom prst="rect">
            <a:avLst/>
          </a:prstGeom>
        </p:spPr>
        <p:txBody>
          <a:bodyPr/>
          <a:lstStyle/>
          <a:p>
            <a:r>
              <a:rPr lang="en-US" dirty="0"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
        <p:nvSpPr>
          <p:cNvPr id="6" name="Slide Number Placeholder 5"/>
          <p:cNvSpPr>
            <a:spLocks noGrp="1"/>
          </p:cNvSpPr>
          <p:nvPr>
            <p:ph type="sldNum" sz="quarter" idx="12"/>
          </p:nvPr>
        </p:nvSpPr>
        <p:spPr>
          <a:xfrm>
            <a:off x="8458200" y="4814316"/>
            <a:ext cx="228600" cy="17145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56658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57200" y="310896"/>
            <a:ext cx="4114800" cy="1737360"/>
          </a:xfrm>
        </p:spPr>
        <p:txBody>
          <a:bodyPr anchor="b" anchorCtr="0">
            <a:normAutofit/>
          </a:bodyPr>
          <a:lstStyle>
            <a:lvl1pPr>
              <a:defRPr sz="4000"/>
            </a:lvl1pPr>
          </a:lstStyle>
          <a:p>
            <a:r>
              <a:rPr lang="en-US" smtClean="0"/>
              <a:t>Click to edit Master title style</a:t>
            </a:r>
            <a:endParaRPr lang="en-US" dirty="0"/>
          </a:p>
        </p:txBody>
      </p:sp>
      <p:sp>
        <p:nvSpPr>
          <p:cNvPr id="3" name="Subtitle 2"/>
          <p:cNvSpPr>
            <a:spLocks noGrp="1"/>
          </p:cNvSpPr>
          <p:nvPr>
            <p:ph type="subTitle" idx="1"/>
          </p:nvPr>
        </p:nvSpPr>
        <p:spPr bwMode="gray">
          <a:xfrm>
            <a:off x="457200" y="2240280"/>
            <a:ext cx="4114800" cy="685800"/>
          </a:xfrm>
        </p:spPr>
        <p:txBody>
          <a:bodyPr>
            <a:noAutofit/>
          </a:bodyPr>
          <a:lstStyle>
            <a:lvl1pPr marL="0" indent="0" algn="l">
              <a:spcBef>
                <a:spcPts val="90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5"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27416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Title Slide Green">
    <p:bg>
      <p:bgPr>
        <a:solidFill>
          <a:schemeClr val="accent2"/>
        </a:solidFill>
        <a:effectLst/>
      </p:bgPr>
    </p:bg>
    <p:spTree>
      <p:nvGrpSpPr>
        <p:cNvPr id="1" name=""/>
        <p:cNvGrpSpPr/>
        <p:nvPr/>
      </p:nvGrpSpPr>
      <p:grpSpPr>
        <a:xfrm>
          <a:off x="0" y="0"/>
          <a:ext cx="0" cy="0"/>
          <a:chOff x="0" y="0"/>
          <a:chExt cx="0" cy="0"/>
        </a:xfrm>
      </p:grpSpPr>
      <p:sp>
        <p:nvSpPr>
          <p:cNvPr id="7" name="Rectangle 6"/>
          <p:cNvSpPr/>
          <p:nvPr userDrawn="1"/>
        </p:nvSpPr>
        <p:spPr bwMode="hidden">
          <a:xfrm>
            <a:off x="0" y="0"/>
            <a:ext cx="9144000" cy="3429000"/>
          </a:xfrm>
          <a:prstGeom prst="rect">
            <a:avLst/>
          </a:prstGeom>
          <a:solidFill>
            <a:srgbClr val="E9F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6" name="Title 1"/>
          <p:cNvSpPr>
            <a:spLocks noGrp="1"/>
          </p:cNvSpPr>
          <p:nvPr>
            <p:ph type="ctrTitle"/>
          </p:nvPr>
        </p:nvSpPr>
        <p:spPr bwMode="gray">
          <a:xfrm>
            <a:off x="457200" y="310896"/>
            <a:ext cx="4114800" cy="1737360"/>
          </a:xfrm>
        </p:spPr>
        <p:txBody>
          <a:bodyPr anchor="b" anchorCtr="0">
            <a:normAutofit/>
          </a:bodyPr>
          <a:lstStyle>
            <a:lvl1pPr>
              <a:defRPr sz="4000"/>
            </a:lvl1pPr>
          </a:lstStyle>
          <a:p>
            <a:r>
              <a:rPr lang="en-US" smtClean="0"/>
              <a:t>Click to edit Master title style</a:t>
            </a:r>
            <a:endParaRPr lang="en-US" dirty="0"/>
          </a:p>
        </p:txBody>
      </p:sp>
      <p:sp>
        <p:nvSpPr>
          <p:cNvPr id="8" name="Subtitle 2"/>
          <p:cNvSpPr>
            <a:spLocks noGrp="1"/>
          </p:cNvSpPr>
          <p:nvPr>
            <p:ph type="subTitle" idx="1"/>
          </p:nvPr>
        </p:nvSpPr>
        <p:spPr bwMode="gray">
          <a:xfrm>
            <a:off x="457200" y="2240280"/>
            <a:ext cx="4114800" cy="685800"/>
          </a:xfrm>
        </p:spPr>
        <p:txBody>
          <a:bodyPr>
            <a:noAutofit/>
          </a:bodyPr>
          <a:lstStyle>
            <a:lvl1pPr marL="0" indent="0" algn="l">
              <a:spcBef>
                <a:spcPts val="90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5"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0785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Rectangle 8"/>
          <p:cNvSpPr/>
          <p:nvPr userDrawn="1"/>
        </p:nvSpPr>
        <p:spPr>
          <a:xfrm>
            <a:off x="4505339" y="0"/>
            <a:ext cx="4638675" cy="5143500"/>
          </a:xfrm>
          <a:prstGeom prst="rect">
            <a:avLst/>
          </a:prstGeom>
          <a:solidFill>
            <a:srgbClr val="55718B">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p:txBody>
          <a:bodyPr/>
          <a:lstStyle/>
          <a:p>
            <a:fld id="{04EBB264-7EA1-B140-B863-91CCA1B22368}" type="slidenum">
              <a:rPr lang="en-US" smtClean="0"/>
              <a:t>‹#›</a:t>
            </a:fld>
            <a:endParaRPr lang="en-US" dirty="0"/>
          </a:p>
        </p:txBody>
      </p:sp>
      <p:sp>
        <p:nvSpPr>
          <p:cNvPr id="3" name="Title 2"/>
          <p:cNvSpPr>
            <a:spLocks noGrp="1"/>
          </p:cNvSpPr>
          <p:nvPr>
            <p:ph type="title"/>
          </p:nvPr>
        </p:nvSpPr>
        <p:spPr>
          <a:xfrm>
            <a:off x="457228" y="1600477"/>
            <a:ext cx="3298825" cy="1981622"/>
          </a:xfrm>
        </p:spPr>
        <p:txBody>
          <a:bodyPr/>
          <a:lstStyle>
            <a:lvl1pPr>
              <a:defRPr sz="3500" baseline="0"/>
            </a:lvl1pPr>
          </a:lstStyle>
          <a:p>
            <a:r>
              <a:rPr lang="en-US" smtClean="0"/>
              <a:t>Click to edit Master title style</a:t>
            </a:r>
            <a:endParaRPr lang="en-US" dirty="0"/>
          </a:p>
        </p:txBody>
      </p:sp>
      <p:sp>
        <p:nvSpPr>
          <p:cNvPr id="7" name="Content Placeholder 6"/>
          <p:cNvSpPr>
            <a:spLocks noGrp="1"/>
          </p:cNvSpPr>
          <p:nvPr>
            <p:ph sz="quarter" idx="13"/>
          </p:nvPr>
        </p:nvSpPr>
        <p:spPr>
          <a:xfrm>
            <a:off x="5362599" y="1853489"/>
            <a:ext cx="3332163" cy="266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90992191"/>
      </p:ext>
    </p:extLst>
  </p:cSld>
  <p:clrMapOvr>
    <a:masterClrMapping/>
  </p:clrMapOvr>
  <p:extLst mod="1">
    <p:ext uri="{DCECCB84-F9BA-43D5-87BE-67443E8EF086}">
      <p15:sldGuideLst xmlns:p15="http://schemas.microsoft.com/office/powerpoint/2012/main" xmlns="">
        <p15:guide id="1" orient="horz" pos="1284" userDrawn="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_Title Slide Blue">
    <p:bg>
      <p:bgPr>
        <a:solidFill>
          <a:schemeClr val="accent2"/>
        </a:solidFill>
        <a:effectLst/>
      </p:bgPr>
    </p:bg>
    <p:spTree>
      <p:nvGrpSpPr>
        <p:cNvPr id="1" name=""/>
        <p:cNvGrpSpPr/>
        <p:nvPr/>
      </p:nvGrpSpPr>
      <p:grpSpPr>
        <a:xfrm>
          <a:off x="0" y="0"/>
          <a:ext cx="0" cy="0"/>
          <a:chOff x="0" y="0"/>
          <a:chExt cx="0" cy="0"/>
        </a:xfrm>
      </p:grpSpPr>
      <p:sp>
        <p:nvSpPr>
          <p:cNvPr id="7" name="Rectangle 6"/>
          <p:cNvSpPr/>
          <p:nvPr userDrawn="1"/>
        </p:nvSpPr>
        <p:spPr bwMode="hidden">
          <a:xfrm>
            <a:off x="0" y="0"/>
            <a:ext cx="9144000" cy="3429000"/>
          </a:xfrm>
          <a:prstGeom prst="rect">
            <a:avLst/>
          </a:prstGeom>
          <a:solidFill>
            <a:srgbClr val="E8F6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6" name="Title 1"/>
          <p:cNvSpPr>
            <a:spLocks noGrp="1"/>
          </p:cNvSpPr>
          <p:nvPr>
            <p:ph type="ctrTitle"/>
          </p:nvPr>
        </p:nvSpPr>
        <p:spPr bwMode="gray">
          <a:xfrm>
            <a:off x="457200" y="310896"/>
            <a:ext cx="4114800" cy="1737360"/>
          </a:xfrm>
        </p:spPr>
        <p:txBody>
          <a:bodyPr anchor="b" anchorCtr="0">
            <a:normAutofit/>
          </a:bodyPr>
          <a:lstStyle>
            <a:lvl1pPr>
              <a:defRPr sz="4000"/>
            </a:lvl1pPr>
          </a:lstStyle>
          <a:p>
            <a:r>
              <a:rPr lang="en-US" smtClean="0"/>
              <a:t>Click to edit Master title style</a:t>
            </a:r>
            <a:endParaRPr lang="en-US" dirty="0"/>
          </a:p>
        </p:txBody>
      </p:sp>
      <p:sp>
        <p:nvSpPr>
          <p:cNvPr id="8" name="Subtitle 2"/>
          <p:cNvSpPr>
            <a:spLocks noGrp="1"/>
          </p:cNvSpPr>
          <p:nvPr>
            <p:ph type="subTitle" idx="1"/>
          </p:nvPr>
        </p:nvSpPr>
        <p:spPr bwMode="gray">
          <a:xfrm>
            <a:off x="457200" y="2240280"/>
            <a:ext cx="4114800" cy="685800"/>
          </a:xfrm>
        </p:spPr>
        <p:txBody>
          <a:bodyPr>
            <a:noAutofit/>
          </a:bodyPr>
          <a:lstStyle>
            <a:lvl1pPr marL="0" indent="0" algn="l">
              <a:spcBef>
                <a:spcPts val="90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5"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7109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_Title Slide Yellow">
    <p:bg>
      <p:bgPr>
        <a:solidFill>
          <a:schemeClr val="accent2"/>
        </a:solidFill>
        <a:effectLst/>
      </p:bgPr>
    </p:bg>
    <p:spTree>
      <p:nvGrpSpPr>
        <p:cNvPr id="1" name=""/>
        <p:cNvGrpSpPr/>
        <p:nvPr/>
      </p:nvGrpSpPr>
      <p:grpSpPr>
        <a:xfrm>
          <a:off x="0" y="0"/>
          <a:ext cx="0" cy="0"/>
          <a:chOff x="0" y="0"/>
          <a:chExt cx="0" cy="0"/>
        </a:xfrm>
      </p:grpSpPr>
      <p:sp>
        <p:nvSpPr>
          <p:cNvPr id="7" name="Rectangle 6"/>
          <p:cNvSpPr/>
          <p:nvPr userDrawn="1"/>
        </p:nvSpPr>
        <p:spPr bwMode="hidden">
          <a:xfrm>
            <a:off x="0" y="0"/>
            <a:ext cx="9144000" cy="3429000"/>
          </a:xfrm>
          <a:prstGeom prst="rect">
            <a:avLst/>
          </a:prstGeom>
          <a:solidFill>
            <a:srgbClr val="FEF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6" name="Title 1"/>
          <p:cNvSpPr>
            <a:spLocks noGrp="1"/>
          </p:cNvSpPr>
          <p:nvPr>
            <p:ph type="ctrTitle"/>
          </p:nvPr>
        </p:nvSpPr>
        <p:spPr bwMode="gray">
          <a:xfrm>
            <a:off x="457200" y="310896"/>
            <a:ext cx="4114800" cy="1737360"/>
          </a:xfrm>
        </p:spPr>
        <p:txBody>
          <a:bodyPr anchor="b" anchorCtr="0">
            <a:normAutofit/>
          </a:bodyPr>
          <a:lstStyle>
            <a:lvl1pPr>
              <a:defRPr sz="4000"/>
            </a:lvl1pPr>
          </a:lstStyle>
          <a:p>
            <a:r>
              <a:rPr lang="en-US" smtClean="0"/>
              <a:t>Click to edit Master title style</a:t>
            </a:r>
            <a:endParaRPr lang="en-US" dirty="0"/>
          </a:p>
        </p:txBody>
      </p:sp>
      <p:sp>
        <p:nvSpPr>
          <p:cNvPr id="8" name="Subtitle 2"/>
          <p:cNvSpPr>
            <a:spLocks noGrp="1"/>
          </p:cNvSpPr>
          <p:nvPr>
            <p:ph type="subTitle" idx="1"/>
          </p:nvPr>
        </p:nvSpPr>
        <p:spPr bwMode="gray">
          <a:xfrm>
            <a:off x="457200" y="2240280"/>
            <a:ext cx="4114800" cy="685800"/>
          </a:xfrm>
        </p:spPr>
        <p:txBody>
          <a:bodyPr>
            <a:noAutofit/>
          </a:bodyPr>
          <a:lstStyle>
            <a:lvl1pPr marL="0" indent="0" algn="l">
              <a:spcBef>
                <a:spcPts val="90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5"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1614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Title Slide Orange">
    <p:bg>
      <p:bgPr>
        <a:solidFill>
          <a:schemeClr val="accent2"/>
        </a:solidFill>
        <a:effectLst/>
      </p:bgPr>
    </p:bg>
    <p:spTree>
      <p:nvGrpSpPr>
        <p:cNvPr id="1" name=""/>
        <p:cNvGrpSpPr/>
        <p:nvPr/>
      </p:nvGrpSpPr>
      <p:grpSpPr>
        <a:xfrm>
          <a:off x="0" y="0"/>
          <a:ext cx="0" cy="0"/>
          <a:chOff x="0" y="0"/>
          <a:chExt cx="0" cy="0"/>
        </a:xfrm>
      </p:grpSpPr>
      <p:sp>
        <p:nvSpPr>
          <p:cNvPr id="7" name="Rectangle 6"/>
          <p:cNvSpPr/>
          <p:nvPr userDrawn="1"/>
        </p:nvSpPr>
        <p:spPr bwMode="hidden">
          <a:xfrm>
            <a:off x="0" y="0"/>
            <a:ext cx="9144000" cy="3429000"/>
          </a:xfrm>
          <a:prstGeom prst="rect">
            <a:avLst/>
          </a:prstGeom>
          <a:solidFill>
            <a:srgbClr val="FEF0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6" name="Title 1"/>
          <p:cNvSpPr>
            <a:spLocks noGrp="1"/>
          </p:cNvSpPr>
          <p:nvPr>
            <p:ph type="ctrTitle"/>
          </p:nvPr>
        </p:nvSpPr>
        <p:spPr bwMode="gray">
          <a:xfrm>
            <a:off x="457200" y="310896"/>
            <a:ext cx="4114800" cy="1737360"/>
          </a:xfrm>
        </p:spPr>
        <p:txBody>
          <a:bodyPr anchor="b" anchorCtr="0">
            <a:normAutofit/>
          </a:bodyPr>
          <a:lstStyle>
            <a:lvl1pPr>
              <a:defRPr sz="4000"/>
            </a:lvl1pPr>
          </a:lstStyle>
          <a:p>
            <a:r>
              <a:rPr lang="en-US" smtClean="0"/>
              <a:t>Click to edit Master title style</a:t>
            </a:r>
            <a:endParaRPr lang="en-US" dirty="0"/>
          </a:p>
        </p:txBody>
      </p:sp>
      <p:sp>
        <p:nvSpPr>
          <p:cNvPr id="8" name="Subtitle 2"/>
          <p:cNvSpPr>
            <a:spLocks noGrp="1"/>
          </p:cNvSpPr>
          <p:nvPr>
            <p:ph type="subTitle" idx="1"/>
          </p:nvPr>
        </p:nvSpPr>
        <p:spPr bwMode="gray">
          <a:xfrm>
            <a:off x="457200" y="2240280"/>
            <a:ext cx="4114800" cy="685800"/>
          </a:xfrm>
        </p:spPr>
        <p:txBody>
          <a:bodyPr>
            <a:noAutofit/>
          </a:bodyPr>
          <a:lstStyle>
            <a:lvl1pPr marL="0" indent="0" algn="l">
              <a:spcBef>
                <a:spcPts val="90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5"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1016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5_Two-Line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457200" y="1691640"/>
            <a:ext cx="7086600" cy="2880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a:xfrm>
            <a:off x="457200" y="420624"/>
            <a:ext cx="7086600" cy="914400"/>
          </a:xfrm>
        </p:spPr>
        <p:txBody>
          <a:body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smtClean="0">
                <a:solidFill>
                  <a:srgbClr val="000000"/>
                </a:solidFill>
              </a:rPr>
              <a:t>Month 00, 0000</a:t>
            </a:r>
            <a:endParaRPr lang="en-US" dirty="0">
              <a:solidFill>
                <a:srgbClr val="000000"/>
              </a:solidFill>
            </a:endParaRPr>
          </a:p>
        </p:txBody>
      </p:sp>
    </p:spTree>
    <p:extLst>
      <p:ext uri="{BB962C8B-B14F-4D97-AF65-F5344CB8AC3E}">
        <p14:creationId xmlns:p14="http://schemas.microsoft.com/office/powerpoint/2010/main" val="3151270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5_Section Header">
    <p:bg>
      <p:bgPr>
        <a:solidFill>
          <a:schemeClr val="accent2"/>
        </a:solidFill>
        <a:effectLst/>
      </p:bgPr>
    </p:bg>
    <p:spTree>
      <p:nvGrpSpPr>
        <p:cNvPr id="1" name=""/>
        <p:cNvGrpSpPr/>
        <p:nvPr/>
      </p:nvGrpSpPr>
      <p:grpSpPr>
        <a:xfrm>
          <a:off x="0" y="0"/>
          <a:ext cx="0" cy="0"/>
          <a:chOff x="0" y="0"/>
          <a:chExt cx="0" cy="0"/>
        </a:xfrm>
      </p:grpSpPr>
      <p:grpSp>
        <p:nvGrpSpPr>
          <p:cNvPr id="9" name="Group 8"/>
          <p:cNvGrpSpPr/>
          <p:nvPr userDrawn="1"/>
        </p:nvGrpSpPr>
        <p:grpSpPr>
          <a:xfrm>
            <a:off x="2514600" y="365760"/>
            <a:ext cx="4114800" cy="4114800"/>
            <a:chOff x="2514600" y="365760"/>
            <a:chExt cx="4114800" cy="4114800"/>
          </a:xfrm>
        </p:grpSpPr>
        <p:sp>
          <p:nvSpPr>
            <p:cNvPr id="10" name="Oval 9"/>
            <p:cNvSpPr>
              <a:spLocks noChangeAspect="1"/>
            </p:cNvSpPr>
            <p:nvPr userDrawn="1"/>
          </p:nvSpPr>
          <p:spPr bwMode="gray">
            <a:xfrm>
              <a:off x="2514600" y="365760"/>
              <a:ext cx="4114800" cy="4114800"/>
            </a:xfrm>
            <a:prstGeom prst="ellipse">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Oval 10"/>
            <p:cNvSpPr>
              <a:spLocks noChangeAspect="1"/>
            </p:cNvSpPr>
            <p:nvPr userDrawn="1"/>
          </p:nvSpPr>
          <p:spPr bwMode="hidden">
            <a:xfrm>
              <a:off x="2514600" y="365760"/>
              <a:ext cx="4114800" cy="411480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2" name="Title 1"/>
          <p:cNvSpPr>
            <a:spLocks noGrp="1"/>
          </p:cNvSpPr>
          <p:nvPr>
            <p:ph type="title"/>
          </p:nvPr>
        </p:nvSpPr>
        <p:spPr bwMode="gray">
          <a:xfrm>
            <a:off x="3337560" y="1188720"/>
            <a:ext cx="2468880" cy="2468880"/>
          </a:xfrm>
        </p:spPr>
        <p:txBody>
          <a:bodyPr lIns="0" rIns="0" anchor="ctr" anchorCtr="0">
            <a:normAutofit/>
          </a:bodyPr>
          <a:lstStyle>
            <a:lvl1pPr algn="l">
              <a:defRPr sz="4000" b="1" cap="none"/>
            </a:lvl1pPr>
          </a:lstStyle>
          <a:p>
            <a:r>
              <a:rPr lang="en-US" smtClean="0"/>
              <a:t>Click to edit Master title style</a:t>
            </a:r>
            <a:endParaRPr lang="en-US" dirty="0"/>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pic>
        <p:nvPicPr>
          <p:cNvPr id="7"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4813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_Section Header Green">
    <p:bg>
      <p:bgPr>
        <a:solidFill>
          <a:schemeClr val="accent2"/>
        </a:solidFill>
        <a:effectLst/>
      </p:bgPr>
    </p:bg>
    <p:spTree>
      <p:nvGrpSpPr>
        <p:cNvPr id="1" name=""/>
        <p:cNvGrpSpPr/>
        <p:nvPr/>
      </p:nvGrpSpPr>
      <p:grpSpPr>
        <a:xfrm>
          <a:off x="0" y="0"/>
          <a:ext cx="0" cy="0"/>
          <a:chOff x="0" y="0"/>
          <a:chExt cx="0" cy="0"/>
        </a:xfrm>
      </p:grpSpPr>
      <p:grpSp>
        <p:nvGrpSpPr>
          <p:cNvPr id="15" name="Group 14"/>
          <p:cNvGrpSpPr/>
          <p:nvPr userDrawn="1"/>
        </p:nvGrpSpPr>
        <p:grpSpPr>
          <a:xfrm>
            <a:off x="2514600" y="365760"/>
            <a:ext cx="4114800" cy="4114800"/>
            <a:chOff x="2514600" y="365760"/>
            <a:chExt cx="4114800" cy="4114800"/>
          </a:xfrm>
        </p:grpSpPr>
        <p:sp>
          <p:nvSpPr>
            <p:cNvPr id="13" name="Oval 12"/>
            <p:cNvSpPr>
              <a:spLocks noChangeAspect="1"/>
            </p:cNvSpPr>
            <p:nvPr userDrawn="1"/>
          </p:nvSpPr>
          <p:spPr bwMode="gray">
            <a:xfrm>
              <a:off x="2514600" y="365760"/>
              <a:ext cx="4114800" cy="4114800"/>
            </a:xfrm>
            <a:prstGeom prst="ellipse">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4" name="Oval 13"/>
            <p:cNvSpPr>
              <a:spLocks noChangeAspect="1"/>
            </p:cNvSpPr>
            <p:nvPr userDrawn="1"/>
          </p:nvSpPr>
          <p:spPr bwMode="hidden">
            <a:xfrm>
              <a:off x="2514600" y="365760"/>
              <a:ext cx="4114800" cy="4114800"/>
            </a:xfrm>
            <a:prstGeom prst="ellipse">
              <a:avLst/>
            </a:prstGeom>
            <a:solidFill>
              <a:srgbClr val="E9F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userDrawn="1">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9" name="Title 1"/>
          <p:cNvSpPr>
            <a:spLocks noGrp="1"/>
          </p:cNvSpPr>
          <p:nvPr userDrawn="1">
            <p:ph type="title"/>
          </p:nvPr>
        </p:nvSpPr>
        <p:spPr bwMode="gray">
          <a:xfrm>
            <a:off x="3337560" y="1188720"/>
            <a:ext cx="2468880" cy="2468880"/>
          </a:xfrm>
        </p:spPr>
        <p:txBody>
          <a:bodyPr lIns="0" rIns="0" anchor="ctr" anchorCtr="0">
            <a:normAutofit/>
          </a:bodyPr>
          <a:lstStyle>
            <a:lvl1pPr algn="l">
              <a:defRPr sz="4000" b="1" cap="none"/>
            </a:lvl1pPr>
          </a:lstStyle>
          <a:p>
            <a:r>
              <a:rPr lang="en-US" smtClean="0"/>
              <a:t>Click to edit Master title style</a:t>
            </a:r>
            <a:endParaRPr lang="en-US" dirty="0"/>
          </a:p>
        </p:txBody>
      </p:sp>
      <p:pic>
        <p:nvPicPr>
          <p:cNvPr id="7"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0692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Section Header Blue">
    <p:bg>
      <p:bgPr>
        <a:solidFill>
          <a:schemeClr val="accent2"/>
        </a:solidFill>
        <a:effectLst/>
      </p:bgPr>
    </p:bg>
    <p:spTree>
      <p:nvGrpSpPr>
        <p:cNvPr id="1" name=""/>
        <p:cNvGrpSpPr/>
        <p:nvPr/>
      </p:nvGrpSpPr>
      <p:grpSpPr>
        <a:xfrm>
          <a:off x="0" y="0"/>
          <a:ext cx="0" cy="0"/>
          <a:chOff x="0" y="0"/>
          <a:chExt cx="0" cy="0"/>
        </a:xfrm>
      </p:grpSpPr>
      <p:grpSp>
        <p:nvGrpSpPr>
          <p:cNvPr id="12" name="Group 11"/>
          <p:cNvGrpSpPr/>
          <p:nvPr userDrawn="1"/>
        </p:nvGrpSpPr>
        <p:grpSpPr>
          <a:xfrm>
            <a:off x="2514600" y="365760"/>
            <a:ext cx="4114800" cy="4114800"/>
            <a:chOff x="2514600" y="365760"/>
            <a:chExt cx="4114800" cy="4114800"/>
          </a:xfrm>
        </p:grpSpPr>
        <p:sp>
          <p:nvSpPr>
            <p:cNvPr id="10" name="Oval 9"/>
            <p:cNvSpPr>
              <a:spLocks noChangeAspect="1"/>
            </p:cNvSpPr>
            <p:nvPr userDrawn="1"/>
          </p:nvSpPr>
          <p:spPr bwMode="gray">
            <a:xfrm>
              <a:off x="2514600" y="365760"/>
              <a:ext cx="4114800" cy="4114800"/>
            </a:xfrm>
            <a:prstGeom prst="ellipse">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Oval 10"/>
            <p:cNvSpPr>
              <a:spLocks noChangeAspect="1"/>
            </p:cNvSpPr>
            <p:nvPr userDrawn="1"/>
          </p:nvSpPr>
          <p:spPr bwMode="hidden">
            <a:xfrm>
              <a:off x="2514600" y="365760"/>
              <a:ext cx="4114800" cy="4114800"/>
            </a:xfrm>
            <a:prstGeom prst="ellipse">
              <a:avLst/>
            </a:prstGeom>
            <a:solidFill>
              <a:srgbClr val="E8F6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userDrawn="1">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9" name="Title 1"/>
          <p:cNvSpPr>
            <a:spLocks noGrp="1"/>
          </p:cNvSpPr>
          <p:nvPr userDrawn="1">
            <p:ph type="title"/>
          </p:nvPr>
        </p:nvSpPr>
        <p:spPr bwMode="gray">
          <a:xfrm>
            <a:off x="3337560" y="1188720"/>
            <a:ext cx="2468880" cy="2468880"/>
          </a:xfrm>
        </p:spPr>
        <p:txBody>
          <a:bodyPr lIns="0" rIns="0" anchor="ctr" anchorCtr="0">
            <a:normAutofit/>
          </a:bodyPr>
          <a:lstStyle>
            <a:lvl1pPr algn="l">
              <a:defRPr sz="4000" b="1" cap="none"/>
            </a:lvl1pPr>
          </a:lstStyle>
          <a:p>
            <a:r>
              <a:rPr lang="en-US" smtClean="0"/>
              <a:t>Click to edit Master title style</a:t>
            </a:r>
            <a:endParaRPr lang="en-US" dirty="0"/>
          </a:p>
        </p:txBody>
      </p:sp>
      <p:pic>
        <p:nvPicPr>
          <p:cNvPr id="7"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20812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Section Header Yellow">
    <p:bg>
      <p:bgPr>
        <a:solidFill>
          <a:schemeClr val="accent2"/>
        </a:solidFill>
        <a:effectLst/>
      </p:bgPr>
    </p:bg>
    <p:spTree>
      <p:nvGrpSpPr>
        <p:cNvPr id="1" name=""/>
        <p:cNvGrpSpPr/>
        <p:nvPr/>
      </p:nvGrpSpPr>
      <p:grpSpPr>
        <a:xfrm>
          <a:off x="0" y="0"/>
          <a:ext cx="0" cy="0"/>
          <a:chOff x="0" y="0"/>
          <a:chExt cx="0" cy="0"/>
        </a:xfrm>
      </p:grpSpPr>
      <p:grpSp>
        <p:nvGrpSpPr>
          <p:cNvPr id="12" name="Group 11"/>
          <p:cNvGrpSpPr/>
          <p:nvPr userDrawn="1"/>
        </p:nvGrpSpPr>
        <p:grpSpPr>
          <a:xfrm>
            <a:off x="2514600" y="365760"/>
            <a:ext cx="4114800" cy="4114800"/>
            <a:chOff x="2514600" y="365760"/>
            <a:chExt cx="4114800" cy="4114800"/>
          </a:xfrm>
        </p:grpSpPr>
        <p:sp>
          <p:nvSpPr>
            <p:cNvPr id="10" name="Oval 9"/>
            <p:cNvSpPr>
              <a:spLocks noChangeAspect="1"/>
            </p:cNvSpPr>
            <p:nvPr userDrawn="1"/>
          </p:nvSpPr>
          <p:spPr bwMode="gray">
            <a:xfrm>
              <a:off x="2514600" y="365760"/>
              <a:ext cx="4114800" cy="4114800"/>
            </a:xfrm>
            <a:prstGeom prst="ellipse">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Oval 10"/>
            <p:cNvSpPr>
              <a:spLocks noChangeAspect="1"/>
            </p:cNvSpPr>
            <p:nvPr userDrawn="1"/>
          </p:nvSpPr>
          <p:spPr bwMode="hidden">
            <a:xfrm>
              <a:off x="2514600" y="365760"/>
              <a:ext cx="4114800" cy="4114800"/>
            </a:xfrm>
            <a:prstGeom prst="ellipse">
              <a:avLst/>
            </a:prstGeom>
            <a:solidFill>
              <a:srgbClr val="FEF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userDrawn="1">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9" name="Title 1"/>
          <p:cNvSpPr>
            <a:spLocks noGrp="1"/>
          </p:cNvSpPr>
          <p:nvPr userDrawn="1">
            <p:ph type="title"/>
          </p:nvPr>
        </p:nvSpPr>
        <p:spPr bwMode="gray">
          <a:xfrm>
            <a:off x="3337560" y="1188720"/>
            <a:ext cx="2468880" cy="2468880"/>
          </a:xfrm>
        </p:spPr>
        <p:txBody>
          <a:bodyPr lIns="0" rIns="0" anchor="ctr" anchorCtr="0">
            <a:normAutofit/>
          </a:bodyPr>
          <a:lstStyle>
            <a:lvl1pPr algn="l">
              <a:defRPr sz="4000" b="1" cap="none"/>
            </a:lvl1pPr>
          </a:lstStyle>
          <a:p>
            <a:r>
              <a:rPr lang="en-US" smtClean="0"/>
              <a:t>Click to edit Master title style</a:t>
            </a:r>
            <a:endParaRPr lang="en-US" dirty="0"/>
          </a:p>
        </p:txBody>
      </p:sp>
      <p:pic>
        <p:nvPicPr>
          <p:cNvPr id="7"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7162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Section Header Orange">
    <p:bg>
      <p:bgPr>
        <a:solidFill>
          <a:schemeClr val="accent2"/>
        </a:solidFill>
        <a:effectLst/>
      </p:bgPr>
    </p:bg>
    <p:spTree>
      <p:nvGrpSpPr>
        <p:cNvPr id="1" name=""/>
        <p:cNvGrpSpPr/>
        <p:nvPr/>
      </p:nvGrpSpPr>
      <p:grpSpPr>
        <a:xfrm>
          <a:off x="0" y="0"/>
          <a:ext cx="0" cy="0"/>
          <a:chOff x="0" y="0"/>
          <a:chExt cx="0" cy="0"/>
        </a:xfrm>
      </p:grpSpPr>
      <p:grpSp>
        <p:nvGrpSpPr>
          <p:cNvPr id="12" name="Group 11"/>
          <p:cNvGrpSpPr/>
          <p:nvPr userDrawn="1"/>
        </p:nvGrpSpPr>
        <p:grpSpPr>
          <a:xfrm>
            <a:off x="2514600" y="365760"/>
            <a:ext cx="4114800" cy="4114800"/>
            <a:chOff x="2514600" y="365760"/>
            <a:chExt cx="4114800" cy="4114800"/>
          </a:xfrm>
        </p:grpSpPr>
        <p:sp>
          <p:nvSpPr>
            <p:cNvPr id="10" name="Oval 9"/>
            <p:cNvSpPr>
              <a:spLocks noChangeAspect="1"/>
            </p:cNvSpPr>
            <p:nvPr userDrawn="1"/>
          </p:nvSpPr>
          <p:spPr bwMode="gray">
            <a:xfrm>
              <a:off x="2514600" y="365760"/>
              <a:ext cx="4114800" cy="4114800"/>
            </a:xfrm>
            <a:prstGeom prst="ellipse">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Oval 10"/>
            <p:cNvSpPr>
              <a:spLocks noChangeAspect="1"/>
            </p:cNvSpPr>
            <p:nvPr userDrawn="1"/>
          </p:nvSpPr>
          <p:spPr bwMode="hidden">
            <a:xfrm>
              <a:off x="2514600" y="365760"/>
              <a:ext cx="4114800" cy="4114800"/>
            </a:xfrm>
            <a:prstGeom prst="ellipse">
              <a:avLst/>
            </a:prstGeom>
            <a:solidFill>
              <a:srgbClr val="FEF0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userDrawn="1">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9" name="Title 1"/>
          <p:cNvSpPr>
            <a:spLocks noGrp="1"/>
          </p:cNvSpPr>
          <p:nvPr userDrawn="1">
            <p:ph type="title"/>
          </p:nvPr>
        </p:nvSpPr>
        <p:spPr bwMode="gray">
          <a:xfrm>
            <a:off x="3337560" y="1188720"/>
            <a:ext cx="2468880" cy="2468880"/>
          </a:xfrm>
        </p:spPr>
        <p:txBody>
          <a:bodyPr lIns="0" rIns="0" anchor="ctr" anchorCtr="0">
            <a:normAutofit/>
          </a:bodyPr>
          <a:lstStyle>
            <a:lvl1pPr algn="l">
              <a:defRPr sz="4000" b="1" cap="none"/>
            </a:lvl1pPr>
          </a:lstStyle>
          <a:p>
            <a:r>
              <a:rPr lang="en-US" smtClean="0"/>
              <a:t>Click to edit Master title style</a:t>
            </a:r>
            <a:endParaRPr lang="en-US" dirty="0"/>
          </a:p>
        </p:txBody>
      </p:sp>
      <p:pic>
        <p:nvPicPr>
          <p:cNvPr id="7"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3750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5_Alternate Section Header">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57200" y="402336"/>
            <a:ext cx="3886200" cy="251460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10" name="Text Placeholder 9"/>
          <p:cNvSpPr>
            <a:spLocks noGrp="1"/>
          </p:cNvSpPr>
          <p:nvPr>
            <p:ph type="body" sz="quarter" idx="13"/>
          </p:nvPr>
        </p:nvSpPr>
        <p:spPr>
          <a:xfrm>
            <a:off x="4800599" y="420624"/>
            <a:ext cx="3886200" cy="249631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51363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9" name="Rectangle 8"/>
          <p:cNvSpPr/>
          <p:nvPr userDrawn="1"/>
        </p:nvSpPr>
        <p:spPr>
          <a:xfrm>
            <a:off x="4505339" y="0"/>
            <a:ext cx="4638675" cy="5143500"/>
          </a:xfrm>
          <a:prstGeom prst="rect">
            <a:avLst/>
          </a:prstGeom>
          <a:solidFill>
            <a:srgbClr val="478075">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p:txBody>
          <a:bodyPr/>
          <a:lstStyle/>
          <a:p>
            <a:fld id="{04EBB264-7EA1-B140-B863-91CCA1B22368}" type="slidenum">
              <a:rPr lang="en-US" smtClean="0"/>
              <a:t>‹#›</a:t>
            </a:fld>
            <a:endParaRPr lang="en-US" dirty="0"/>
          </a:p>
        </p:txBody>
      </p:sp>
      <p:sp>
        <p:nvSpPr>
          <p:cNvPr id="3" name="Title 2"/>
          <p:cNvSpPr>
            <a:spLocks noGrp="1"/>
          </p:cNvSpPr>
          <p:nvPr>
            <p:ph type="title"/>
          </p:nvPr>
        </p:nvSpPr>
        <p:spPr>
          <a:xfrm>
            <a:off x="457228" y="1600477"/>
            <a:ext cx="3298825" cy="1981622"/>
          </a:xfrm>
        </p:spPr>
        <p:txBody>
          <a:bodyPr/>
          <a:lstStyle>
            <a:lvl1pPr>
              <a:defRPr sz="3500" baseline="0"/>
            </a:lvl1pPr>
          </a:lstStyle>
          <a:p>
            <a:r>
              <a:rPr lang="en-US" smtClean="0"/>
              <a:t>Click to edit Master title style</a:t>
            </a:r>
            <a:endParaRPr lang="en-US" dirty="0"/>
          </a:p>
        </p:txBody>
      </p:sp>
      <p:sp>
        <p:nvSpPr>
          <p:cNvPr id="7" name="Content Placeholder 6"/>
          <p:cNvSpPr>
            <a:spLocks noGrp="1"/>
          </p:cNvSpPr>
          <p:nvPr>
            <p:ph sz="quarter" idx="13"/>
          </p:nvPr>
        </p:nvSpPr>
        <p:spPr>
          <a:xfrm>
            <a:off x="5362599" y="1853489"/>
            <a:ext cx="3332163" cy="266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25270825"/>
      </p:ext>
    </p:extLst>
  </p:cSld>
  <p:clrMapOvr>
    <a:masterClrMapping/>
  </p:clrMapOvr>
  <p:extLst mod="1">
    <p:ext uri="{DCECCB84-F9BA-43D5-87BE-67443E8EF086}">
      <p15:sldGuideLst xmlns:p15="http://schemas.microsoft.com/office/powerpoint/2012/main" xmlns="">
        <p15:guide id="1" orient="horz" pos="1284">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_Alternate Section Header Green">
    <p:bg>
      <p:bgPr>
        <a:solidFill>
          <a:schemeClr val="accent2"/>
        </a:solidFill>
        <a:effectLst/>
      </p:bgPr>
    </p:bg>
    <p:spTree>
      <p:nvGrpSpPr>
        <p:cNvPr id="1" name=""/>
        <p:cNvGrpSpPr/>
        <p:nvPr/>
      </p:nvGrpSpPr>
      <p:grpSpPr>
        <a:xfrm>
          <a:off x="0" y="0"/>
          <a:ext cx="0" cy="0"/>
          <a:chOff x="0" y="0"/>
          <a:chExt cx="0" cy="0"/>
        </a:xfrm>
      </p:grpSpPr>
      <p:sp>
        <p:nvSpPr>
          <p:cNvPr id="7" name="Rectangle 6"/>
          <p:cNvSpPr/>
          <p:nvPr userDrawn="1"/>
        </p:nvSpPr>
        <p:spPr bwMode="hidden">
          <a:xfrm>
            <a:off x="0" y="0"/>
            <a:ext cx="9144000" cy="3429000"/>
          </a:xfrm>
          <a:prstGeom prst="rect">
            <a:avLst/>
          </a:prstGeom>
          <a:solidFill>
            <a:srgbClr val="E9F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8" name="Title 1"/>
          <p:cNvSpPr>
            <a:spLocks noGrp="1"/>
          </p:cNvSpPr>
          <p:nvPr>
            <p:ph type="title"/>
          </p:nvPr>
        </p:nvSpPr>
        <p:spPr bwMode="gray">
          <a:xfrm>
            <a:off x="457200" y="402336"/>
            <a:ext cx="3886200" cy="251460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9" name="Text Placeholder 9"/>
          <p:cNvSpPr>
            <a:spLocks noGrp="1"/>
          </p:cNvSpPr>
          <p:nvPr>
            <p:ph type="body" sz="quarter" idx="13"/>
          </p:nvPr>
        </p:nvSpPr>
        <p:spPr>
          <a:xfrm>
            <a:off x="4800599" y="420624"/>
            <a:ext cx="3886200" cy="249631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66548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4_Alternate Section Header Blue">
    <p:bg>
      <p:bgPr>
        <a:solidFill>
          <a:schemeClr val="accent2"/>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0" y="0"/>
            <a:ext cx="9144000" cy="3429000"/>
          </a:xfrm>
          <a:prstGeom prst="rect">
            <a:avLst/>
          </a:prstGeom>
          <a:solidFill>
            <a:srgbClr val="E8F6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12" name="Title 1"/>
          <p:cNvSpPr>
            <a:spLocks noGrp="1"/>
          </p:cNvSpPr>
          <p:nvPr>
            <p:ph type="title"/>
          </p:nvPr>
        </p:nvSpPr>
        <p:spPr bwMode="gray">
          <a:xfrm>
            <a:off x="457200" y="402336"/>
            <a:ext cx="3886200" cy="251460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4800599" y="420624"/>
            <a:ext cx="3886200" cy="249631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8010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4_Alternate Section Header Yellow">
    <p:bg>
      <p:bgPr>
        <a:solidFill>
          <a:schemeClr val="accent2"/>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0" y="0"/>
            <a:ext cx="9144000" cy="3429000"/>
          </a:xfrm>
          <a:prstGeom prst="rect">
            <a:avLst/>
          </a:prstGeom>
          <a:solidFill>
            <a:srgbClr val="FEF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9" name="Title 1"/>
          <p:cNvSpPr>
            <a:spLocks noGrp="1"/>
          </p:cNvSpPr>
          <p:nvPr>
            <p:ph type="title"/>
          </p:nvPr>
        </p:nvSpPr>
        <p:spPr bwMode="gray">
          <a:xfrm>
            <a:off x="457200" y="402336"/>
            <a:ext cx="3886200" cy="251460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11" name="Text Placeholder 9"/>
          <p:cNvSpPr>
            <a:spLocks noGrp="1"/>
          </p:cNvSpPr>
          <p:nvPr>
            <p:ph type="body" sz="quarter" idx="13"/>
          </p:nvPr>
        </p:nvSpPr>
        <p:spPr>
          <a:xfrm>
            <a:off x="4800599" y="420624"/>
            <a:ext cx="3886200" cy="249631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37035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4_Alternate Section Header Orange">
    <p:bg>
      <p:bgPr>
        <a:solidFill>
          <a:schemeClr val="accent2"/>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0" y="0"/>
            <a:ext cx="9144000" cy="3429000"/>
          </a:xfrm>
          <a:prstGeom prst="rect">
            <a:avLst/>
          </a:prstGeom>
          <a:solidFill>
            <a:srgbClr val="FEF0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9" name="Title 1"/>
          <p:cNvSpPr>
            <a:spLocks noGrp="1"/>
          </p:cNvSpPr>
          <p:nvPr>
            <p:ph type="title"/>
          </p:nvPr>
        </p:nvSpPr>
        <p:spPr bwMode="gray">
          <a:xfrm>
            <a:off x="457200" y="402336"/>
            <a:ext cx="3886200" cy="251460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11" name="Text Placeholder 9"/>
          <p:cNvSpPr>
            <a:spLocks noGrp="1"/>
          </p:cNvSpPr>
          <p:nvPr>
            <p:ph type="body" sz="quarter" idx="13"/>
          </p:nvPr>
        </p:nvSpPr>
        <p:spPr>
          <a:xfrm>
            <a:off x="4800599" y="420624"/>
            <a:ext cx="3886200" cy="249631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07414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6_One Statement &amp; Picture">
    <p:spTree>
      <p:nvGrpSpPr>
        <p:cNvPr id="1" name=""/>
        <p:cNvGrpSpPr/>
        <p:nvPr/>
      </p:nvGrpSpPr>
      <p:grpSpPr>
        <a:xfrm>
          <a:off x="0" y="0"/>
          <a:ext cx="0" cy="0"/>
          <a:chOff x="0" y="0"/>
          <a:chExt cx="0" cy="0"/>
        </a:xfrm>
      </p:grpSpPr>
      <p:sp>
        <p:nvSpPr>
          <p:cNvPr id="6" name="Picture Placeholder 6"/>
          <p:cNvSpPr>
            <a:spLocks noGrp="1"/>
          </p:cNvSpPr>
          <p:nvPr>
            <p:ph type="pic" sz="quarter" idx="13" hasCustomPrompt="1"/>
          </p:nvPr>
        </p:nvSpPr>
        <p:spPr bwMode="gray">
          <a:xfrm>
            <a:off x="3044952" y="0"/>
            <a:ext cx="6099048" cy="5143500"/>
          </a:xfrm>
          <a:noFill/>
        </p:spPr>
        <p:txBody>
          <a:bodyPr anchor="ctr" anchorCtr="0">
            <a:normAutofit/>
          </a:bodyPr>
          <a:lstStyle>
            <a:lvl1pPr marL="0" marR="0" indent="0" algn="ctr" defTabSz="457200" rtl="0" eaLnBrk="1" fontAlgn="auto" latinLnBrk="0" hangingPunct="1">
              <a:lnSpc>
                <a:spcPct val="100000"/>
              </a:lnSpc>
              <a:spcBef>
                <a:spcPts val="600"/>
              </a:spcBef>
              <a:spcAft>
                <a:spcPts val="0"/>
              </a:spcAft>
              <a:buClrTx/>
              <a:buSzTx/>
              <a:buFontTx/>
              <a:buNone/>
              <a:tabLst/>
              <a:defRPr sz="1200" b="0" baseline="0"/>
            </a:lvl1pPr>
          </a:lstStyle>
          <a:p>
            <a:r>
              <a:rPr lang="en-US" dirty="0" smtClean="0"/>
              <a:t>Click icon to add picture. </a:t>
            </a:r>
            <a:br>
              <a:rPr lang="en-US" dirty="0" smtClean="0"/>
            </a:br>
            <a:r>
              <a:rPr lang="en-US" dirty="0" smtClean="0"/>
              <a:t>Placeholder is approximately 6:5 proportion.</a:t>
            </a:r>
          </a:p>
        </p:txBody>
      </p:sp>
      <p:sp>
        <p:nvSpPr>
          <p:cNvPr id="3" name="Date Placeholder 2"/>
          <p:cNvSpPr>
            <a:spLocks noGrp="1"/>
          </p:cNvSpPr>
          <p:nvPr>
            <p:ph type="dt" sz="half" idx="10"/>
          </p:nvPr>
        </p:nvSpPr>
        <p:spPr bwMode="gray">
          <a:xfrm>
            <a:off x="7543800" y="4700016"/>
            <a:ext cx="914400" cy="228600"/>
          </a:xfrm>
        </p:spPr>
        <p:txBody>
          <a:bodyPr/>
          <a:lstStyle/>
          <a:p>
            <a:r>
              <a:rPr lang="en-US" smtClean="0">
                <a:solidFill>
                  <a:srgbClr val="000000"/>
                </a:solidFill>
              </a:rPr>
              <a:t>Month 00, 0000</a:t>
            </a:r>
            <a:endParaRPr lang="en-US" dirty="0">
              <a:solidFill>
                <a:srgbClr val="000000"/>
              </a:solidFill>
            </a:endParaRPr>
          </a:p>
        </p:txBody>
      </p:sp>
      <p:sp>
        <p:nvSpPr>
          <p:cNvPr id="8" name="Text Placeholder 21"/>
          <p:cNvSpPr>
            <a:spLocks noGrp="1"/>
          </p:cNvSpPr>
          <p:nvPr>
            <p:ph type="body" sz="quarter" idx="16"/>
          </p:nvPr>
        </p:nvSpPr>
        <p:spPr bwMode="gray">
          <a:xfrm>
            <a:off x="457200"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4737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6_One Statement &amp; Content">
    <p:bg>
      <p:bgPr>
        <a:solidFill>
          <a:schemeClr val="accent2"/>
        </a:solidFill>
        <a:effectLst/>
      </p:bgPr>
    </p:bg>
    <p:spTree>
      <p:nvGrpSpPr>
        <p:cNvPr id="1" name=""/>
        <p:cNvGrpSpPr/>
        <p:nvPr/>
      </p:nvGrpSpPr>
      <p:grpSpPr>
        <a:xfrm>
          <a:off x="0" y="0"/>
          <a:ext cx="0" cy="0"/>
          <a:chOff x="0" y="0"/>
          <a:chExt cx="0" cy="0"/>
        </a:xfrm>
      </p:grpSpPr>
      <p:sp>
        <p:nvSpPr>
          <p:cNvPr id="11" name="Rectangle 10"/>
          <p:cNvSpPr/>
          <p:nvPr userDrawn="1"/>
        </p:nvSpPr>
        <p:spPr bwMode="hidden">
          <a:xfrm>
            <a:off x="3054096" y="-2"/>
            <a:ext cx="6089904" cy="514350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 name="Date Placeholder 2"/>
          <p:cNvSpPr>
            <a:spLocks noGrp="1"/>
          </p:cNvSpPr>
          <p:nvPr>
            <p:ph type="dt" sz="half" idx="10"/>
          </p:nvPr>
        </p:nvSpPr>
        <p:spPr bwMode="gray">
          <a:xfrm>
            <a:off x="7543800" y="4700016"/>
            <a:ext cx="914400" cy="228600"/>
          </a:xfrm>
        </p:spPr>
        <p:txBody>
          <a:bodyPr/>
          <a:lstStyle/>
          <a:p>
            <a:r>
              <a:rPr lang="en-US" smtClean="0">
                <a:solidFill>
                  <a:srgbClr val="000000"/>
                </a:solidFill>
              </a:rPr>
              <a:t>Month 00, 0000</a:t>
            </a:r>
            <a:endParaRPr lang="en-US" dirty="0">
              <a:solidFill>
                <a:srgbClr val="000000"/>
              </a:solidFill>
            </a:endParaRPr>
          </a:p>
        </p:txBody>
      </p:sp>
      <p:sp>
        <p:nvSpPr>
          <p:cNvPr id="6" name="Text Placeholder 5"/>
          <p:cNvSpPr>
            <a:spLocks noGrp="1"/>
          </p:cNvSpPr>
          <p:nvPr>
            <p:ph type="body" sz="quarter" idx="17"/>
          </p:nvPr>
        </p:nvSpPr>
        <p:spPr>
          <a:xfrm>
            <a:off x="3511296" y="457201"/>
            <a:ext cx="5175504"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21"/>
          <p:cNvSpPr>
            <a:spLocks noGrp="1"/>
          </p:cNvSpPr>
          <p:nvPr>
            <p:ph type="body" sz="quarter" idx="16"/>
          </p:nvPr>
        </p:nvSpPr>
        <p:spPr bwMode="gray">
          <a:xfrm>
            <a:off x="457200"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4614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6_One Statement &amp; Chart">
    <p:bg>
      <p:bgPr>
        <a:solidFill>
          <a:schemeClr val="accent2"/>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3054096" y="-2"/>
            <a:ext cx="6089904" cy="514350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 name="Date Placeholder 2"/>
          <p:cNvSpPr>
            <a:spLocks noGrp="1"/>
          </p:cNvSpPr>
          <p:nvPr>
            <p:ph type="dt" sz="half" idx="10"/>
          </p:nvPr>
        </p:nvSpPr>
        <p:spPr bwMode="gray">
          <a:xfrm>
            <a:off x="7543800" y="4700016"/>
            <a:ext cx="914400" cy="228600"/>
          </a:xfrm>
        </p:spPr>
        <p:txBody>
          <a:bodyPr/>
          <a:lstStyle/>
          <a:p>
            <a:r>
              <a:rPr lang="en-US" smtClean="0">
                <a:solidFill>
                  <a:srgbClr val="000000"/>
                </a:solidFill>
              </a:rPr>
              <a:t>Month 00, 0000</a:t>
            </a:r>
            <a:endParaRPr lang="en-US" dirty="0">
              <a:solidFill>
                <a:srgbClr val="000000"/>
              </a:solidFill>
            </a:endParaRPr>
          </a:p>
        </p:txBody>
      </p:sp>
      <p:sp>
        <p:nvSpPr>
          <p:cNvPr id="11" name="Chart Placeholder 6"/>
          <p:cNvSpPr>
            <a:spLocks noGrp="1"/>
          </p:cNvSpPr>
          <p:nvPr>
            <p:ph type="chart" sz="quarter" idx="18" hasCustomPrompt="1"/>
          </p:nvPr>
        </p:nvSpPr>
        <p:spPr>
          <a:xfrm>
            <a:off x="3511550" y="457200"/>
            <a:ext cx="5175250" cy="4114800"/>
          </a:xfrm>
        </p:spPr>
        <p:txBody>
          <a:bodyPr anchor="ctr" anchorCtr="0">
            <a:normAutofit/>
          </a:bodyPr>
          <a:lstStyle>
            <a:lvl1pPr algn="ctr">
              <a:defRPr sz="1200" b="0"/>
            </a:lvl1pPr>
          </a:lstStyle>
          <a:p>
            <a:r>
              <a:rPr lang="en-US" dirty="0" smtClean="0"/>
              <a:t>Click icon to add chart.</a:t>
            </a:r>
            <a:endParaRPr lang="en-US" dirty="0"/>
          </a:p>
        </p:txBody>
      </p:sp>
      <p:sp>
        <p:nvSpPr>
          <p:cNvPr id="10" name="Text Placeholder 21"/>
          <p:cNvSpPr>
            <a:spLocks noGrp="1"/>
          </p:cNvSpPr>
          <p:nvPr>
            <p:ph type="body" sz="quarter" idx="16"/>
          </p:nvPr>
        </p:nvSpPr>
        <p:spPr bwMode="gray">
          <a:xfrm>
            <a:off x="457200"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0268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4_Three Statement">
    <p:spTree>
      <p:nvGrpSpPr>
        <p:cNvPr id="1" name=""/>
        <p:cNvGrpSpPr/>
        <p:nvPr/>
      </p:nvGrpSpPr>
      <p:grpSpPr>
        <a:xfrm>
          <a:off x="0" y="0"/>
          <a:ext cx="0" cy="0"/>
          <a:chOff x="0" y="0"/>
          <a:chExt cx="0" cy="0"/>
        </a:xfrm>
      </p:grpSpPr>
      <p:sp>
        <p:nvSpPr>
          <p:cNvPr id="13" name="Rectangle 12"/>
          <p:cNvSpPr/>
          <p:nvPr userDrawn="1"/>
        </p:nvSpPr>
        <p:spPr bwMode="gray">
          <a:xfrm>
            <a:off x="6089904" y="-2"/>
            <a:ext cx="3054096" cy="5143502"/>
          </a:xfrm>
          <a:prstGeom prst="rect">
            <a:avLst/>
          </a:prstGeom>
          <a:solidFill>
            <a:srgbClr val="E8F6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4" name="Rectangle 13"/>
          <p:cNvSpPr/>
          <p:nvPr userDrawn="1"/>
        </p:nvSpPr>
        <p:spPr bwMode="gray">
          <a:xfrm>
            <a:off x="3054096" y="-2"/>
            <a:ext cx="3035808" cy="514350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 name="Date Placeholder 2"/>
          <p:cNvSpPr>
            <a:spLocks noGrp="1"/>
          </p:cNvSpPr>
          <p:nvPr>
            <p:ph type="dt" sz="half" idx="10"/>
          </p:nvPr>
        </p:nvSpPr>
        <p:spPr bwMode="gray">
          <a:xfrm>
            <a:off x="7543800" y="4700016"/>
            <a:ext cx="914400" cy="228600"/>
          </a:xfrm>
        </p:spPr>
        <p:txBody>
          <a:bodyPr/>
          <a:lstStyle/>
          <a:p>
            <a:r>
              <a:rPr lang="en-US" smtClean="0">
                <a:solidFill>
                  <a:srgbClr val="000000"/>
                </a:solidFill>
              </a:rPr>
              <a:t>Month 00, 0000</a:t>
            </a:r>
            <a:endParaRPr lang="en-US" dirty="0">
              <a:solidFill>
                <a:srgbClr val="000000"/>
              </a:solidFill>
            </a:endParaRPr>
          </a:p>
        </p:txBody>
      </p:sp>
      <p:sp>
        <p:nvSpPr>
          <p:cNvPr id="12" name="Text Placeholder 21"/>
          <p:cNvSpPr>
            <a:spLocks noGrp="1"/>
          </p:cNvSpPr>
          <p:nvPr>
            <p:ph type="body" sz="quarter" idx="16"/>
          </p:nvPr>
        </p:nvSpPr>
        <p:spPr bwMode="gray">
          <a:xfrm>
            <a:off x="457200"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21"/>
          <p:cNvSpPr>
            <a:spLocks noGrp="1"/>
          </p:cNvSpPr>
          <p:nvPr>
            <p:ph type="body" sz="quarter" idx="17"/>
          </p:nvPr>
        </p:nvSpPr>
        <p:spPr bwMode="gray">
          <a:xfrm>
            <a:off x="3511296"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ext Placeholder 21"/>
          <p:cNvSpPr>
            <a:spLocks noGrp="1"/>
          </p:cNvSpPr>
          <p:nvPr>
            <p:ph type="body" sz="quarter" idx="18"/>
          </p:nvPr>
        </p:nvSpPr>
        <p:spPr bwMode="gray">
          <a:xfrm>
            <a:off x="6556248"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6938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4_Six Statement">
    <p:bg>
      <p:bgPr>
        <a:solidFill>
          <a:schemeClr val="accent2"/>
        </a:solidFill>
        <a:effectLst/>
      </p:bgPr>
    </p:bg>
    <p:spTree>
      <p:nvGrpSpPr>
        <p:cNvPr id="1" name=""/>
        <p:cNvGrpSpPr/>
        <p:nvPr/>
      </p:nvGrpSpPr>
      <p:grpSpPr>
        <a:xfrm>
          <a:off x="0" y="0"/>
          <a:ext cx="0" cy="0"/>
          <a:chOff x="0" y="0"/>
          <a:chExt cx="0" cy="0"/>
        </a:xfrm>
      </p:grpSpPr>
      <p:sp>
        <p:nvSpPr>
          <p:cNvPr id="14" name="Rectangle 13"/>
          <p:cNvSpPr/>
          <p:nvPr userDrawn="1"/>
        </p:nvSpPr>
        <p:spPr bwMode="gray">
          <a:xfrm>
            <a:off x="3054109" y="2564892"/>
            <a:ext cx="3035807" cy="2578608"/>
          </a:xfrm>
          <a:prstGeom prst="rect">
            <a:avLst/>
          </a:prstGeom>
          <a:solidFill>
            <a:srgbClr val="E9F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1" name="Rectangle 20"/>
          <p:cNvSpPr/>
          <p:nvPr userDrawn="1"/>
        </p:nvSpPr>
        <p:spPr bwMode="gray">
          <a:xfrm>
            <a:off x="0" y="0"/>
            <a:ext cx="3054096" cy="2564892"/>
          </a:xfrm>
          <a:prstGeom prst="rect">
            <a:avLst/>
          </a:prstGeom>
          <a:solidFill>
            <a:srgbClr val="FEF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5" name="Rectangle 24"/>
          <p:cNvSpPr/>
          <p:nvPr userDrawn="1"/>
        </p:nvSpPr>
        <p:spPr bwMode="gray">
          <a:xfrm>
            <a:off x="6089904" y="0"/>
            <a:ext cx="3054096" cy="2564892"/>
          </a:xfrm>
          <a:prstGeom prst="rect">
            <a:avLst/>
          </a:prstGeom>
          <a:solidFill>
            <a:srgbClr val="FEF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5" name="Text Placeholder 14"/>
          <p:cNvSpPr>
            <a:spLocks noGrp="1"/>
          </p:cNvSpPr>
          <p:nvPr>
            <p:ph type="body" sz="quarter" idx="10"/>
          </p:nvPr>
        </p:nvSpPr>
        <p:spPr bwMode="gray">
          <a:xfrm>
            <a:off x="457200" y="420624"/>
            <a:ext cx="2130552" cy="1691640"/>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16" name="Text Placeholder 14"/>
          <p:cNvSpPr>
            <a:spLocks noGrp="1"/>
          </p:cNvSpPr>
          <p:nvPr>
            <p:ph type="body" sz="quarter" idx="11"/>
          </p:nvPr>
        </p:nvSpPr>
        <p:spPr bwMode="gray">
          <a:xfrm>
            <a:off x="3502152" y="420624"/>
            <a:ext cx="2130552" cy="1691640"/>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17" name="Text Placeholder 14"/>
          <p:cNvSpPr>
            <a:spLocks noGrp="1"/>
          </p:cNvSpPr>
          <p:nvPr>
            <p:ph type="body" sz="quarter" idx="12"/>
          </p:nvPr>
        </p:nvSpPr>
        <p:spPr bwMode="gray">
          <a:xfrm>
            <a:off x="6556248" y="420624"/>
            <a:ext cx="2130552" cy="1691640"/>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18" name="Text Placeholder 14"/>
          <p:cNvSpPr>
            <a:spLocks noGrp="1"/>
          </p:cNvSpPr>
          <p:nvPr>
            <p:ph type="body" sz="quarter" idx="13"/>
          </p:nvPr>
        </p:nvSpPr>
        <p:spPr bwMode="gray">
          <a:xfrm>
            <a:off x="457200" y="2990088"/>
            <a:ext cx="2130552" cy="1581912"/>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19" name="Text Placeholder 14"/>
          <p:cNvSpPr>
            <a:spLocks noGrp="1"/>
          </p:cNvSpPr>
          <p:nvPr>
            <p:ph type="body" sz="quarter" idx="14"/>
          </p:nvPr>
        </p:nvSpPr>
        <p:spPr bwMode="gray">
          <a:xfrm>
            <a:off x="3502152" y="2990088"/>
            <a:ext cx="2130552" cy="1581912"/>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20" name="Text Placeholder 14"/>
          <p:cNvSpPr>
            <a:spLocks noGrp="1"/>
          </p:cNvSpPr>
          <p:nvPr>
            <p:ph type="body" sz="quarter" idx="15"/>
          </p:nvPr>
        </p:nvSpPr>
        <p:spPr bwMode="gray">
          <a:xfrm>
            <a:off x="6556248" y="2990088"/>
            <a:ext cx="2130552" cy="1581912"/>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3" name="Date Placeholder 2"/>
          <p:cNvSpPr>
            <a:spLocks noGrp="1"/>
          </p:cNvSpPr>
          <p:nvPr>
            <p:ph type="dt" sz="half" idx="16"/>
          </p:nvPr>
        </p:nvSpPr>
        <p:spPr>
          <a:xfrm>
            <a:off x="7543800" y="4700016"/>
            <a:ext cx="914400" cy="228600"/>
          </a:xfrm>
        </p:spPr>
        <p:txBody>
          <a:bodyPr/>
          <a:lstStyle/>
          <a:p>
            <a:r>
              <a:rPr lang="en-US" smtClean="0">
                <a:solidFill>
                  <a:srgbClr val="000000"/>
                </a:solidFill>
              </a:rPr>
              <a:t>Month 00, 0000</a:t>
            </a:r>
            <a:endParaRPr lang="en-US" dirty="0">
              <a:solidFill>
                <a:srgbClr val="000000"/>
              </a:solidFill>
            </a:endParaRPr>
          </a:p>
        </p:txBody>
      </p:sp>
      <p:pic>
        <p:nvPicPr>
          <p:cNvPr id="13"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532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5_Text &amp; One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10" name="Content Placeholder 2"/>
          <p:cNvSpPr>
            <a:spLocks noGrp="1"/>
          </p:cNvSpPr>
          <p:nvPr>
            <p:ph idx="1"/>
          </p:nvPr>
        </p:nvSpPr>
        <p:spPr bwMode="gray">
          <a:xfrm>
            <a:off x="457200"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b="1"/>
            </a:lvl2pPr>
            <a:lvl3pPr marL="0" indent="0">
              <a:spcBef>
                <a:spcPts val="900"/>
              </a:spcBef>
              <a:buFontTx/>
              <a:buNone/>
              <a:defRPr/>
            </a:lvl3pPr>
            <a:lvl4pPr marL="230188" indent="-230188">
              <a:spcBef>
                <a:spcPts val="600"/>
              </a:spcBef>
              <a:buFont typeface="Arial"/>
              <a:buChar char="•"/>
              <a:defRPr/>
            </a:lvl4pPr>
            <a:lvl5pPr marL="460375" indent="-230188">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Picture Placeholder 8"/>
          <p:cNvSpPr>
            <a:spLocks noGrp="1" noChangeAspect="1"/>
          </p:cNvSpPr>
          <p:nvPr>
            <p:ph type="pic" sz="quarter" idx="20" hasCustomPrompt="1"/>
          </p:nvPr>
        </p:nvSpPr>
        <p:spPr bwMode="gray">
          <a:xfrm>
            <a:off x="3369564" y="901007"/>
            <a:ext cx="5317236" cy="3198813"/>
          </a:xfrm>
          <a:noFill/>
        </p:spPr>
        <p:txBody>
          <a:bodyPr anchor="ctr" anchorCtr="0">
            <a:normAutofit/>
          </a:bodyPr>
          <a:lstStyle>
            <a:lvl1pPr algn="ctr">
              <a:spcBef>
                <a:spcPts val="0"/>
              </a:spcBef>
              <a:defRPr sz="1200" b="0"/>
            </a:lvl1pPr>
          </a:lstStyle>
          <a:p>
            <a:r>
              <a:rPr lang="en-US" dirty="0" smtClean="0"/>
              <a:t>Click icon to add picture. </a:t>
            </a:r>
            <a:br>
              <a:rPr lang="en-US" dirty="0" smtClean="0"/>
            </a:br>
            <a:r>
              <a:rPr lang="en-US" dirty="0" smtClean="0"/>
              <a:t>Placeholder is 5:3 proportion.</a:t>
            </a:r>
            <a:endParaRPr lang="en-US" dirty="0"/>
          </a:p>
        </p:txBody>
      </p:sp>
      <p:sp>
        <p:nvSpPr>
          <p:cNvPr id="15" name="Text Placeholder 9"/>
          <p:cNvSpPr>
            <a:spLocks noGrp="1"/>
          </p:cNvSpPr>
          <p:nvPr>
            <p:ph type="body" sz="quarter" idx="27" hasCustomPrompt="1"/>
          </p:nvPr>
        </p:nvSpPr>
        <p:spPr>
          <a:xfrm>
            <a:off x="3369564" y="4175942"/>
            <a:ext cx="5317236" cy="396057"/>
          </a:xfrm>
        </p:spPr>
        <p:txBody>
          <a:bodyPr>
            <a:noAutofit/>
          </a:bodyPr>
          <a:lstStyle>
            <a:lvl1pPr>
              <a:spcBef>
                <a:spcPts val="0"/>
              </a:spcBef>
              <a:defRPr sz="7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Tree>
    <p:extLst>
      <p:ext uri="{BB962C8B-B14F-4D97-AF65-F5344CB8AC3E}">
        <p14:creationId xmlns:p14="http://schemas.microsoft.com/office/powerpoint/2010/main" val="1240523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9" name="Rectangle 8"/>
          <p:cNvSpPr/>
          <p:nvPr userDrawn="1"/>
        </p:nvSpPr>
        <p:spPr>
          <a:xfrm>
            <a:off x="4505339" y="0"/>
            <a:ext cx="4638675" cy="5143500"/>
          </a:xfrm>
          <a:prstGeom prst="rect">
            <a:avLst/>
          </a:prstGeom>
          <a:solidFill>
            <a:srgbClr val="A05E6D">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p:txBody>
          <a:bodyPr/>
          <a:lstStyle/>
          <a:p>
            <a:fld id="{04EBB264-7EA1-B140-B863-91CCA1B22368}" type="slidenum">
              <a:rPr lang="en-US" smtClean="0"/>
              <a:t>‹#›</a:t>
            </a:fld>
            <a:endParaRPr lang="en-US" dirty="0"/>
          </a:p>
        </p:txBody>
      </p:sp>
      <p:sp>
        <p:nvSpPr>
          <p:cNvPr id="3" name="Title 2"/>
          <p:cNvSpPr>
            <a:spLocks noGrp="1"/>
          </p:cNvSpPr>
          <p:nvPr>
            <p:ph type="title"/>
          </p:nvPr>
        </p:nvSpPr>
        <p:spPr>
          <a:xfrm>
            <a:off x="457228" y="1600477"/>
            <a:ext cx="3298825" cy="1981622"/>
          </a:xfrm>
        </p:spPr>
        <p:txBody>
          <a:bodyPr/>
          <a:lstStyle>
            <a:lvl1pPr>
              <a:defRPr sz="3500" baseline="0"/>
            </a:lvl1pPr>
          </a:lstStyle>
          <a:p>
            <a:r>
              <a:rPr lang="en-US" smtClean="0"/>
              <a:t>Click to edit Master title style</a:t>
            </a:r>
            <a:endParaRPr lang="en-US" dirty="0"/>
          </a:p>
        </p:txBody>
      </p:sp>
      <p:sp>
        <p:nvSpPr>
          <p:cNvPr id="7" name="Content Placeholder 6"/>
          <p:cNvSpPr>
            <a:spLocks noGrp="1"/>
          </p:cNvSpPr>
          <p:nvPr>
            <p:ph sz="quarter" idx="13"/>
          </p:nvPr>
        </p:nvSpPr>
        <p:spPr>
          <a:xfrm>
            <a:off x="5362599" y="1853489"/>
            <a:ext cx="3332163" cy="266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4851699"/>
      </p:ext>
    </p:extLst>
  </p:cSld>
  <p:clrMapOvr>
    <a:masterClrMapping/>
  </p:clrMapOvr>
  <p:extLst mod="1">
    <p:ext uri="{DCECCB84-F9BA-43D5-87BE-67443E8EF086}">
      <p15:sldGuideLst xmlns:p15="http://schemas.microsoft.com/office/powerpoint/2012/main" xmlns="">
        <p15:guide id="1" orient="horz" pos="1284">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5_Text &amp; Two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10" name="Content Placeholder 2"/>
          <p:cNvSpPr>
            <a:spLocks noGrp="1"/>
          </p:cNvSpPr>
          <p:nvPr>
            <p:ph idx="1"/>
          </p:nvPr>
        </p:nvSpPr>
        <p:spPr bwMode="gray">
          <a:xfrm>
            <a:off x="457200"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b="1"/>
            </a:lvl2pPr>
            <a:lvl3pPr marL="0" indent="0">
              <a:spcBef>
                <a:spcPts val="900"/>
              </a:spcBef>
              <a:buFontTx/>
              <a:buNone/>
              <a:defRPr/>
            </a:lvl3pPr>
            <a:lvl4pPr marL="230188" indent="-230188">
              <a:spcBef>
                <a:spcPts val="600"/>
              </a:spcBef>
              <a:buFont typeface="Arial"/>
              <a:buChar char="•"/>
              <a:defRPr/>
            </a:lvl4pPr>
            <a:lvl5pPr marL="460375" indent="-230188">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Picture Placeholder 8"/>
          <p:cNvSpPr>
            <a:spLocks noGrp="1" noChangeAspect="1"/>
          </p:cNvSpPr>
          <p:nvPr>
            <p:ph type="pic" sz="quarter" idx="31" hasCustomPrompt="1"/>
          </p:nvPr>
        </p:nvSpPr>
        <p:spPr bwMode="gray">
          <a:xfrm>
            <a:off x="3375100" y="901007"/>
            <a:ext cx="2404872" cy="3200400"/>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
        <p:nvSpPr>
          <p:cNvPr id="9" name="Text Placeholder 9"/>
          <p:cNvSpPr>
            <a:spLocks noGrp="1"/>
          </p:cNvSpPr>
          <p:nvPr>
            <p:ph type="body" sz="quarter" idx="27" hasCustomPrompt="1"/>
          </p:nvPr>
        </p:nvSpPr>
        <p:spPr>
          <a:xfrm>
            <a:off x="3369564" y="4175943"/>
            <a:ext cx="2404872" cy="396058"/>
          </a:xfrm>
        </p:spPr>
        <p:txBody>
          <a:bodyPr>
            <a:noAutofit/>
          </a:bodyPr>
          <a:lstStyle>
            <a:lvl1pPr>
              <a:spcBef>
                <a:spcPts val="0"/>
              </a:spcBef>
              <a:defRPr sz="7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1" name="Text Placeholder 9"/>
          <p:cNvSpPr>
            <a:spLocks noGrp="1"/>
          </p:cNvSpPr>
          <p:nvPr>
            <p:ph type="body" sz="quarter" idx="29" hasCustomPrompt="1"/>
          </p:nvPr>
        </p:nvSpPr>
        <p:spPr>
          <a:xfrm>
            <a:off x="6099355" y="4175943"/>
            <a:ext cx="2404872" cy="396058"/>
          </a:xfrm>
        </p:spPr>
        <p:txBody>
          <a:bodyPr>
            <a:noAutofit/>
          </a:bodyPr>
          <a:lstStyle>
            <a:lvl1pPr marL="0" marR="0" indent="0" algn="l" defTabSz="457200" rtl="0" eaLnBrk="1" fontAlgn="auto" latinLnBrk="0" hangingPunct="1">
              <a:lnSpc>
                <a:spcPct val="100000"/>
              </a:lnSpc>
              <a:spcBef>
                <a:spcPts val="0"/>
              </a:spcBef>
              <a:spcAft>
                <a:spcPts val="0"/>
              </a:spcAft>
              <a:buClrTx/>
              <a:buSzTx/>
              <a:buFontTx/>
              <a:buNone/>
              <a:tabLst/>
              <a:defRPr sz="7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2" name="Picture Placeholder 8"/>
          <p:cNvSpPr>
            <a:spLocks noGrp="1" noChangeAspect="1"/>
          </p:cNvSpPr>
          <p:nvPr>
            <p:ph type="pic" sz="quarter" idx="30" hasCustomPrompt="1"/>
          </p:nvPr>
        </p:nvSpPr>
        <p:spPr bwMode="gray">
          <a:xfrm>
            <a:off x="6099355" y="901007"/>
            <a:ext cx="2404872" cy="3200400"/>
          </a:xfrm>
          <a:noFill/>
        </p:spPr>
        <p:txBody>
          <a:bodyPr anchor="ctr" anchorCtr="0">
            <a:normAutofit/>
          </a:bodyPr>
          <a:lstStyle>
            <a:lvl1pPr marL="0" marR="0" indent="0" algn="ctr" defTabSz="457200" rtl="0" eaLnBrk="1" fontAlgn="auto" latinLnBrk="0" hangingPunct="1">
              <a:lnSpc>
                <a:spcPct val="100000"/>
              </a:lnSpc>
              <a:spcBef>
                <a:spcPts val="0"/>
              </a:spcBef>
              <a:spcAft>
                <a:spcPts val="0"/>
              </a:spcAft>
              <a:buClrTx/>
              <a:buSzTx/>
              <a:buFontTx/>
              <a:buNone/>
              <a:tabLst/>
              <a:defRPr sz="1200" b="0" baseline="0"/>
            </a:lvl1pPr>
          </a:lstStyle>
          <a:p>
            <a:r>
              <a:rPr lang="en-US" dirty="0" smtClean="0"/>
              <a:t>Click icon to add picture. </a:t>
            </a:r>
            <a:br>
              <a:rPr lang="en-US" dirty="0" smtClean="0"/>
            </a:br>
            <a:r>
              <a:rPr lang="en-US" dirty="0" smtClean="0"/>
              <a:t>Placeholder is 3:4 proportion.</a:t>
            </a:r>
          </a:p>
        </p:txBody>
      </p:sp>
    </p:spTree>
    <p:extLst>
      <p:ext uri="{BB962C8B-B14F-4D97-AF65-F5344CB8AC3E}">
        <p14:creationId xmlns:p14="http://schemas.microsoft.com/office/powerpoint/2010/main" val="1670123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5_Three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13" name="Text Placeholder 9"/>
          <p:cNvSpPr>
            <a:spLocks noGrp="1"/>
          </p:cNvSpPr>
          <p:nvPr>
            <p:ph type="body" sz="quarter" idx="28" hasCustomPrompt="1"/>
          </p:nvPr>
        </p:nvSpPr>
        <p:spPr>
          <a:xfrm>
            <a:off x="6175376" y="4329111"/>
            <a:ext cx="2511424" cy="242890"/>
          </a:xfrm>
        </p:spPr>
        <p:txBody>
          <a:bodyPr>
            <a:noAutofit/>
          </a:bodyPr>
          <a:lstStyle>
            <a:lvl1pPr>
              <a:spcBef>
                <a:spcPts val="0"/>
              </a:spcBef>
              <a:defRPr sz="7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4" name="Text Placeholder 9"/>
          <p:cNvSpPr>
            <a:spLocks noGrp="1"/>
          </p:cNvSpPr>
          <p:nvPr>
            <p:ph type="body" sz="quarter" idx="29" hasCustomPrompt="1"/>
          </p:nvPr>
        </p:nvSpPr>
        <p:spPr>
          <a:xfrm>
            <a:off x="457200" y="4329111"/>
            <a:ext cx="2516188" cy="242890"/>
          </a:xfrm>
        </p:spPr>
        <p:txBody>
          <a:bodyPr>
            <a:noAutofit/>
          </a:bodyPr>
          <a:lstStyle>
            <a:lvl1pPr>
              <a:spcBef>
                <a:spcPts val="0"/>
              </a:spcBef>
              <a:defRPr sz="7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5" name="Text Placeholder 9"/>
          <p:cNvSpPr>
            <a:spLocks noGrp="1"/>
          </p:cNvSpPr>
          <p:nvPr>
            <p:ph type="body" sz="quarter" idx="30" hasCustomPrompt="1"/>
          </p:nvPr>
        </p:nvSpPr>
        <p:spPr>
          <a:xfrm>
            <a:off x="3314700" y="4329111"/>
            <a:ext cx="2514600" cy="242890"/>
          </a:xfrm>
        </p:spPr>
        <p:txBody>
          <a:bodyPr>
            <a:noAutofit/>
          </a:bodyPr>
          <a:lstStyle>
            <a:lvl1pPr>
              <a:spcBef>
                <a:spcPts val="0"/>
              </a:spcBef>
              <a:defRPr sz="7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1" name="Picture Placeholder 8"/>
          <p:cNvSpPr>
            <a:spLocks noGrp="1" noChangeAspect="1"/>
          </p:cNvSpPr>
          <p:nvPr>
            <p:ph type="pic" sz="quarter" idx="13" hasCustomPrompt="1"/>
          </p:nvPr>
        </p:nvSpPr>
        <p:spPr bwMode="gray">
          <a:xfrm>
            <a:off x="458788" y="907122"/>
            <a:ext cx="2514600" cy="3346426"/>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
        <p:nvSpPr>
          <p:cNvPr id="12" name="Picture Placeholder 8"/>
          <p:cNvSpPr>
            <a:spLocks noGrp="1" noChangeAspect="1"/>
          </p:cNvSpPr>
          <p:nvPr>
            <p:ph type="pic" sz="quarter" idx="14" hasCustomPrompt="1"/>
          </p:nvPr>
        </p:nvSpPr>
        <p:spPr bwMode="gray">
          <a:xfrm>
            <a:off x="3314700" y="907122"/>
            <a:ext cx="2514600" cy="3346426"/>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
        <p:nvSpPr>
          <p:cNvPr id="16" name="Picture Placeholder 8"/>
          <p:cNvSpPr>
            <a:spLocks noGrp="1" noChangeAspect="1"/>
          </p:cNvSpPr>
          <p:nvPr>
            <p:ph type="pic" sz="quarter" idx="15" hasCustomPrompt="1"/>
          </p:nvPr>
        </p:nvSpPr>
        <p:spPr bwMode="gray">
          <a:xfrm>
            <a:off x="6175375" y="907122"/>
            <a:ext cx="2514600" cy="3346426"/>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Tree>
    <p:extLst>
      <p:ext uri="{BB962C8B-B14F-4D97-AF65-F5344CB8AC3E}">
        <p14:creationId xmlns:p14="http://schemas.microsoft.com/office/powerpoint/2010/main" val="3998568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5_Full-Screen Picture">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bwMode="gray">
          <a:xfrm>
            <a:off x="0" y="0"/>
            <a:ext cx="9144000" cy="5143500"/>
          </a:xfrm>
        </p:spPr>
        <p:txBody>
          <a:bodyPr anchor="ctr" anchorCtr="0">
            <a:normAutofit/>
          </a:bodyPr>
          <a:lstStyle>
            <a:lvl1pPr marL="0" marR="0" indent="0" algn="ctr" defTabSz="457200" rtl="0" eaLnBrk="1" fontAlgn="auto" latinLnBrk="0" hangingPunct="1">
              <a:lnSpc>
                <a:spcPct val="100000"/>
              </a:lnSpc>
              <a:spcBef>
                <a:spcPts val="0"/>
              </a:spcBef>
              <a:spcAft>
                <a:spcPts val="0"/>
              </a:spcAft>
              <a:buClrTx/>
              <a:buSzTx/>
              <a:buFontTx/>
              <a:buNone/>
              <a:tabLst/>
              <a:defRPr sz="1200" b="0"/>
            </a:lvl1pPr>
          </a:lstStyle>
          <a:p>
            <a:r>
              <a:rPr lang="en-US" dirty="0" smtClean="0"/>
              <a:t>Click icon to add picture. </a:t>
            </a:r>
            <a:br>
              <a:rPr lang="en-US" dirty="0" smtClean="0"/>
            </a:br>
            <a:r>
              <a:rPr lang="en-US" dirty="0" smtClean="0"/>
              <a:t>Placeholder is 16:9 proportion.</a:t>
            </a:r>
          </a:p>
        </p:txBody>
      </p:sp>
      <p:sp>
        <p:nvSpPr>
          <p:cNvPr id="2" name="Date Placeholder 1"/>
          <p:cNvSpPr>
            <a:spLocks noGrp="1"/>
          </p:cNvSpPr>
          <p:nvPr>
            <p:ph type="dt" sz="half" idx="11"/>
          </p:nvPr>
        </p:nvSpPr>
        <p:spPr/>
        <p:txBody>
          <a:bodyPr/>
          <a:lstStyle/>
          <a:p>
            <a:r>
              <a:rPr lang="en-US" smtClean="0">
                <a:solidFill>
                  <a:srgbClr val="000000"/>
                </a:solidFill>
              </a:rPr>
              <a:t>Month 00, 0000</a:t>
            </a:r>
            <a:endParaRPr lang="en-US" dirty="0">
              <a:solidFill>
                <a:srgbClr val="000000"/>
              </a:solidFill>
            </a:endParaRPr>
          </a:p>
        </p:txBody>
      </p:sp>
    </p:spTree>
    <p:extLst>
      <p:ext uri="{BB962C8B-B14F-4D97-AF65-F5344CB8AC3E}">
        <p14:creationId xmlns:p14="http://schemas.microsoft.com/office/powerpoint/2010/main" val="3217989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4_Thank You">
    <p:bg>
      <p:bgPr>
        <a:solidFill>
          <a:schemeClr val="accent2"/>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2514600" y="365760"/>
            <a:ext cx="4114800" cy="4114800"/>
            <a:chOff x="2514600" y="365760"/>
            <a:chExt cx="4114800" cy="4114800"/>
          </a:xfrm>
        </p:grpSpPr>
        <p:sp>
          <p:nvSpPr>
            <p:cNvPr id="7" name="Oval 6"/>
            <p:cNvSpPr>
              <a:spLocks noChangeAspect="1"/>
            </p:cNvSpPr>
            <p:nvPr userDrawn="1"/>
          </p:nvSpPr>
          <p:spPr bwMode="gray">
            <a:xfrm>
              <a:off x="2514600" y="365760"/>
              <a:ext cx="4114800" cy="41148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8" name="Oval 7"/>
            <p:cNvSpPr>
              <a:spLocks noChangeAspect="1"/>
            </p:cNvSpPr>
            <p:nvPr userDrawn="1"/>
          </p:nvSpPr>
          <p:spPr bwMode="hidden">
            <a:xfrm>
              <a:off x="2514600" y="365760"/>
              <a:ext cx="4114800" cy="411480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3" name="TextBox 2"/>
          <p:cNvSpPr txBox="1"/>
          <p:nvPr userDrawn="1"/>
        </p:nvSpPr>
        <p:spPr bwMode="gray">
          <a:xfrm>
            <a:off x="3154680" y="1188720"/>
            <a:ext cx="2834640" cy="2468880"/>
          </a:xfrm>
          <a:prstGeom prst="rect">
            <a:avLst/>
          </a:prstGeom>
          <a:noFill/>
        </p:spPr>
        <p:txBody>
          <a:bodyPr wrap="square" lIns="0" tIns="0" rIns="0" bIns="0" rtlCol="0" anchor="ctr" anchorCtr="0">
            <a:normAutofit/>
          </a:bodyPr>
          <a:lstStyle/>
          <a:p>
            <a:pPr algn="ctr">
              <a:lnSpc>
                <a:spcPct val="90000"/>
              </a:lnSpc>
            </a:pPr>
            <a:r>
              <a:rPr lang="en-US" sz="4000" b="1" dirty="0" smtClean="0">
                <a:solidFill>
                  <a:srgbClr val="CC050A"/>
                </a:solidFill>
                <a:latin typeface="NeueHaasGroteskDisp Std"/>
              </a:rPr>
              <a:t>Thank you.</a:t>
            </a:r>
            <a:endParaRPr lang="en-US" sz="4000" b="1" dirty="0">
              <a:solidFill>
                <a:srgbClr val="CC050A"/>
              </a:solidFill>
              <a:latin typeface="NeueHaasGroteskDisp Std"/>
            </a:endParaRPr>
          </a:p>
        </p:txBody>
      </p:sp>
      <p:sp>
        <p:nvSpPr>
          <p:cNvPr id="4" name="Date Placeholder 3"/>
          <p:cNvSpPr>
            <a:spLocks noGrp="1"/>
          </p:cNvSpPr>
          <p:nvPr>
            <p:ph type="dt" sz="half" idx="10"/>
          </p:nvPr>
        </p:nvSpPr>
        <p:spPr/>
        <p:txBody>
          <a:bodyPr/>
          <a:lstStyle/>
          <a:p>
            <a:r>
              <a:rPr lang="en-US" smtClean="0">
                <a:solidFill>
                  <a:srgbClr val="000000"/>
                </a:solidFill>
              </a:rPr>
              <a:t>Month 00, 0000</a:t>
            </a:r>
            <a:endParaRPr lang="en-US" dirty="0">
              <a:solidFill>
                <a:srgbClr val="000000"/>
              </a:solidFill>
            </a:endParaRPr>
          </a:p>
        </p:txBody>
      </p:sp>
      <p:pic>
        <p:nvPicPr>
          <p:cNvPr id="9"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697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3_Content Slide">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20773" y="1108885"/>
            <a:ext cx="8532981" cy="3776256"/>
          </a:xfrm>
          <a:noFill/>
          <a:ln w="9525">
            <a:noFill/>
            <a:miter lim="800000"/>
            <a:headEnd/>
            <a:tailEnd/>
          </a:ln>
        </p:spPr>
        <p:txBody>
          <a:bodyPr/>
          <a:lstStyle>
            <a:lvl1pPr>
              <a:defRPr lang="en-US" dirty="0" smtClean="0">
                <a:solidFill>
                  <a:srgbClr val="4C4C4C"/>
                </a:solidFill>
              </a:defRPr>
            </a:lvl1pPr>
            <a:lvl2pPr>
              <a:defRPr lang="en-US" dirty="0" smtClean="0">
                <a:solidFill>
                  <a:srgbClr val="4C4C4C"/>
                </a:solidFill>
              </a:defRPr>
            </a:lvl2pPr>
            <a:lvl3pPr>
              <a:defRPr lang="en-US" dirty="0" smtClean="0">
                <a:solidFill>
                  <a:srgbClr val="4C4C4C"/>
                </a:solidFill>
              </a:defRPr>
            </a:lvl3pPr>
            <a:lvl4pPr>
              <a:defRPr lang="en-US" dirty="0" smtClean="0">
                <a:solidFill>
                  <a:srgbClr val="4C4C4C"/>
                </a:solidFill>
              </a:defRPr>
            </a:lvl4pPr>
            <a:lvl5pPr>
              <a:defRPr lang="en-US" dirty="0">
                <a:solidFill>
                  <a:srgbClr val="4C4C4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1588929" y="158000"/>
            <a:ext cx="7264839" cy="665913"/>
          </a:xfrm>
        </p:spPr>
        <p:txBody>
          <a:bodyPr/>
          <a:lstStyle>
            <a:lvl1pPr>
              <a:defRPr>
                <a:solidFill>
                  <a:srgbClr val="4C4C4C"/>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599768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2_Table of Contents">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9126999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userDrawn="1">
  <p:cSld name="7_One Statement &amp; Picture">
    <p:spTree>
      <p:nvGrpSpPr>
        <p:cNvPr id="1" name=""/>
        <p:cNvGrpSpPr/>
        <p:nvPr/>
      </p:nvGrpSpPr>
      <p:grpSpPr>
        <a:xfrm>
          <a:off x="0" y="0"/>
          <a:ext cx="0" cy="0"/>
          <a:chOff x="0" y="0"/>
          <a:chExt cx="0" cy="0"/>
        </a:xfrm>
      </p:grpSpPr>
      <p:sp>
        <p:nvSpPr>
          <p:cNvPr id="6" name="Picture Placeholder 6"/>
          <p:cNvSpPr>
            <a:spLocks noGrp="1"/>
          </p:cNvSpPr>
          <p:nvPr>
            <p:ph type="pic" sz="quarter" idx="13" hasCustomPrompt="1"/>
          </p:nvPr>
        </p:nvSpPr>
        <p:spPr bwMode="gray">
          <a:xfrm>
            <a:off x="3044952" y="0"/>
            <a:ext cx="6099048" cy="5143500"/>
          </a:xfrm>
          <a:noFill/>
        </p:spPr>
        <p:txBody>
          <a:bodyPr anchor="ctr" anchorCtr="0">
            <a:normAutofit/>
          </a:bodyPr>
          <a:lstStyle>
            <a:lvl1pPr marL="0" marR="0" indent="0" algn="ctr" defTabSz="457200" rtl="0" eaLnBrk="1" fontAlgn="auto" latinLnBrk="0" hangingPunct="1">
              <a:lnSpc>
                <a:spcPct val="100000"/>
              </a:lnSpc>
              <a:spcBef>
                <a:spcPts val="0"/>
              </a:spcBef>
              <a:spcAft>
                <a:spcPts val="0"/>
              </a:spcAft>
              <a:buClrTx/>
              <a:buSzTx/>
              <a:buFontTx/>
              <a:buNone/>
              <a:tabLst/>
              <a:defRPr sz="1200" b="0" baseline="0"/>
            </a:lvl1pPr>
          </a:lstStyle>
          <a:p>
            <a:r>
              <a:rPr lang="en-US" dirty="0" smtClean="0"/>
              <a:t>Click icon to add picture. </a:t>
            </a:r>
            <a:br>
              <a:rPr lang="en-US" dirty="0" smtClean="0"/>
            </a:br>
            <a:r>
              <a:rPr lang="en-US" dirty="0" smtClean="0"/>
              <a:t>Placeholder is approximately 6:5 proportion.</a:t>
            </a:r>
          </a:p>
        </p:txBody>
      </p:sp>
      <p:sp>
        <p:nvSpPr>
          <p:cNvPr id="8" name="Text Placeholder 21"/>
          <p:cNvSpPr>
            <a:spLocks noGrp="1"/>
          </p:cNvSpPr>
          <p:nvPr>
            <p:ph type="body" sz="quarter" idx="16"/>
          </p:nvPr>
        </p:nvSpPr>
        <p:spPr bwMode="gray">
          <a:xfrm>
            <a:off x="457200" y="423005"/>
            <a:ext cx="2130552" cy="4149789"/>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891262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4_Table of Contents">
    <p:spTree>
      <p:nvGrpSpPr>
        <p:cNvPr id="1" name=""/>
        <p:cNvGrpSpPr/>
        <p:nvPr/>
      </p:nvGrpSpPr>
      <p:grpSpPr>
        <a:xfrm>
          <a:off x="0" y="0"/>
          <a:ext cx="0" cy="0"/>
          <a:chOff x="0" y="0"/>
          <a:chExt cx="0" cy="0"/>
        </a:xfrm>
      </p:grpSpPr>
      <p:sp>
        <p:nvSpPr>
          <p:cNvPr id="3" name="Content Placeholder 2"/>
          <p:cNvSpPr>
            <a:spLocks noGrp="1"/>
          </p:cNvSpPr>
          <p:nvPr>
            <p:ph idx="1"/>
          </p:nvPr>
        </p:nvSpPr>
        <p:spPr bwMode="gray"/>
        <p:txBody>
          <a:bodyPr/>
          <a:lstStyle>
            <a:lvl1pPr marL="342900" indent="-342900">
              <a:buFont typeface="+mj-lt"/>
              <a:buAutoNum type="arabicPeriod"/>
              <a:tabLst>
                <a:tab pos="339725" algn="l"/>
              </a:tabLst>
              <a:defRPr sz="2000"/>
            </a:lvl1pPr>
            <a:lvl4pPr>
              <a:defRPr/>
            </a:lvl4pPr>
          </a:lstStyle>
          <a:p>
            <a:pPr lvl="0"/>
            <a:r>
              <a:rPr lang="en-US" smtClean="0"/>
              <a:t>Click to edit Master text styles</a:t>
            </a:r>
          </a:p>
          <a:p>
            <a:pPr lvl="1"/>
            <a:r>
              <a:rPr lang="en-US" smtClean="0"/>
              <a:t>Second level</a:t>
            </a:r>
          </a:p>
          <a:p>
            <a:pPr lvl="2"/>
            <a:r>
              <a:rPr lang="en-US" smtClean="0"/>
              <a:t>Third level</a:t>
            </a:r>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5" name="Footer Placeholder 4"/>
          <p:cNvSpPr>
            <a:spLocks noGrp="1"/>
          </p:cNvSpPr>
          <p:nvPr>
            <p:ph type="ftr" sz="quarter" idx="11"/>
          </p:nvPr>
        </p:nvSpPr>
        <p:spPr bwMode="gray">
          <a:xfrm>
            <a:off x="457235" y="4700032"/>
            <a:ext cx="7086601" cy="228600"/>
          </a:xfrm>
          <a:prstGeom prst="rect">
            <a:avLst/>
          </a:prstGeom>
        </p:spPr>
        <p:txBody>
          <a:bodyPr/>
          <a:lstStyle/>
          <a:p>
            <a:r>
              <a:rPr lang="en-US" smtClean="0">
                <a:solidFill>
                  <a:srgbClr val="000000"/>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000000"/>
              </a:solidFill>
            </a:endParaRPr>
          </a:p>
        </p:txBody>
      </p:sp>
      <p:sp>
        <p:nvSpPr>
          <p:cNvPr id="7" name="Title 6"/>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5487508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p:txBody>
          <a:bodyPr/>
          <a:lstStyle>
            <a:lvl4pPr>
              <a:defRPr/>
            </a:lvl4pPr>
          </a:lstStyle>
          <a:p>
            <a:pPr lvl="0"/>
            <a:r>
              <a:rPr lang="en-US" smtClean="0"/>
              <a:t>Click to edit Master text styles</a:t>
            </a:r>
          </a:p>
          <a:p>
            <a:pPr lvl="1"/>
            <a:r>
              <a:rPr lang="en-US" smtClean="0"/>
              <a:t>Second level</a:t>
            </a:r>
          </a:p>
          <a:p>
            <a:pPr lvl="2"/>
            <a:r>
              <a:rPr lang="en-US" smtClean="0"/>
              <a:t>Third level</a:t>
            </a:r>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5" name="Footer Placeholder 4"/>
          <p:cNvSpPr>
            <a:spLocks noGrp="1"/>
          </p:cNvSpPr>
          <p:nvPr>
            <p:ph type="ftr" sz="quarter" idx="11"/>
          </p:nvPr>
        </p:nvSpPr>
        <p:spPr bwMode="gray">
          <a:xfrm>
            <a:off x="457235" y="4700032"/>
            <a:ext cx="7086601" cy="228600"/>
          </a:xfrm>
          <a:prstGeom prst="rect">
            <a:avLst/>
          </a:prstGeom>
        </p:spPr>
        <p:txBody>
          <a:bodyPr/>
          <a:lstStyle/>
          <a:p>
            <a:r>
              <a:rPr lang="en-US" smtClean="0">
                <a:solidFill>
                  <a:srgbClr val="000000"/>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000000"/>
              </a:solidFill>
            </a:endParaRPr>
          </a:p>
        </p:txBody>
      </p:sp>
      <p:sp>
        <p:nvSpPr>
          <p:cNvPr id="7" name="Title 6"/>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79020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6_Two-Line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457200" y="1691640"/>
            <a:ext cx="7086600" cy="2880360"/>
          </a:xfrm>
        </p:spPr>
        <p:txBody>
          <a:bodyPr/>
          <a:lstStyle>
            <a:lvl4pPr>
              <a:defRPr/>
            </a:lvl4pPr>
          </a:lstStyle>
          <a:p>
            <a:pPr lvl="0"/>
            <a:r>
              <a:rPr lang="en-US" smtClean="0"/>
              <a:t>Click to edit Master text styles</a:t>
            </a:r>
          </a:p>
          <a:p>
            <a:pPr lvl="1"/>
            <a:r>
              <a:rPr lang="en-US" smtClean="0"/>
              <a:t>Second level</a:t>
            </a:r>
          </a:p>
          <a:p>
            <a:pPr lvl="2"/>
            <a:r>
              <a:rPr lang="en-US" smtClean="0"/>
              <a:t>Third level</a:t>
            </a:r>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5" name="Footer Placeholder 4"/>
          <p:cNvSpPr>
            <a:spLocks noGrp="1"/>
          </p:cNvSpPr>
          <p:nvPr>
            <p:ph type="ftr" sz="quarter" idx="11"/>
          </p:nvPr>
        </p:nvSpPr>
        <p:spPr bwMode="gray">
          <a:xfrm>
            <a:off x="457235" y="4700032"/>
            <a:ext cx="7086601" cy="228600"/>
          </a:xfrm>
          <a:prstGeom prst="rect">
            <a:avLst/>
          </a:prstGeom>
        </p:spPr>
        <p:txBody>
          <a:bodyPr/>
          <a:lstStyle/>
          <a:p>
            <a:r>
              <a:rPr lang="en-US" smtClean="0">
                <a:solidFill>
                  <a:srgbClr val="000000"/>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000000"/>
              </a:solidFill>
            </a:endParaRPr>
          </a:p>
        </p:txBody>
      </p:sp>
      <p:sp>
        <p:nvSpPr>
          <p:cNvPr id="7" name="Title 6"/>
          <p:cNvSpPr>
            <a:spLocks noGrp="1"/>
          </p:cNvSpPr>
          <p:nvPr>
            <p:ph type="title"/>
          </p:nvPr>
        </p:nvSpPr>
        <p:spPr>
          <a:xfrm>
            <a:off x="457200" y="424626"/>
            <a:ext cx="7086600" cy="914400"/>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424161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9" name="Rectangle 8"/>
          <p:cNvSpPr/>
          <p:nvPr userDrawn="1"/>
        </p:nvSpPr>
        <p:spPr>
          <a:xfrm>
            <a:off x="4505339" y="0"/>
            <a:ext cx="4638675" cy="5143500"/>
          </a:xfrm>
          <a:prstGeom prst="rect">
            <a:avLst/>
          </a:prstGeom>
          <a:solidFill>
            <a:srgbClr val="AF9F95">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p:txBody>
          <a:bodyPr/>
          <a:lstStyle/>
          <a:p>
            <a:fld id="{04EBB264-7EA1-B140-B863-91CCA1B22368}" type="slidenum">
              <a:rPr lang="en-US" smtClean="0"/>
              <a:t>‹#›</a:t>
            </a:fld>
            <a:endParaRPr lang="en-US" dirty="0"/>
          </a:p>
        </p:txBody>
      </p:sp>
      <p:sp>
        <p:nvSpPr>
          <p:cNvPr id="3" name="Title 2"/>
          <p:cNvSpPr>
            <a:spLocks noGrp="1"/>
          </p:cNvSpPr>
          <p:nvPr>
            <p:ph type="title"/>
          </p:nvPr>
        </p:nvSpPr>
        <p:spPr>
          <a:xfrm>
            <a:off x="457228" y="1600477"/>
            <a:ext cx="3298825" cy="1981622"/>
          </a:xfrm>
        </p:spPr>
        <p:txBody>
          <a:bodyPr/>
          <a:lstStyle>
            <a:lvl1pPr>
              <a:defRPr sz="3500" baseline="0"/>
            </a:lvl1pPr>
          </a:lstStyle>
          <a:p>
            <a:r>
              <a:rPr lang="en-US" smtClean="0"/>
              <a:t>Click to edit Master title style</a:t>
            </a:r>
            <a:endParaRPr lang="en-US" dirty="0"/>
          </a:p>
        </p:txBody>
      </p:sp>
      <p:sp>
        <p:nvSpPr>
          <p:cNvPr id="7" name="Content Placeholder 6"/>
          <p:cNvSpPr>
            <a:spLocks noGrp="1"/>
          </p:cNvSpPr>
          <p:nvPr>
            <p:ph sz="quarter" idx="13"/>
          </p:nvPr>
        </p:nvSpPr>
        <p:spPr>
          <a:xfrm>
            <a:off x="5362599" y="1853489"/>
            <a:ext cx="3332163" cy="266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05364608"/>
      </p:ext>
    </p:extLst>
  </p:cSld>
  <p:clrMapOvr>
    <a:masterClrMapping/>
  </p:clrMapOvr>
  <p:extLst mod="1">
    <p:ext uri="{DCECCB84-F9BA-43D5-87BE-67443E8EF086}">
      <p15:sldGuideLst xmlns:p15="http://schemas.microsoft.com/office/powerpoint/2012/main" xmlns="">
        <p15:guide id="1" orient="horz" pos="1284">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grpSp>
        <p:nvGrpSpPr>
          <p:cNvPr id="10" name="Group 9"/>
          <p:cNvGrpSpPr/>
          <p:nvPr userDrawn="1"/>
        </p:nvGrpSpPr>
        <p:grpSpPr>
          <a:xfrm>
            <a:off x="2514600" y="365760"/>
            <a:ext cx="4114800" cy="4114800"/>
            <a:chOff x="2514600" y="365760"/>
            <a:chExt cx="4114800" cy="4114800"/>
          </a:xfrm>
        </p:grpSpPr>
        <p:sp>
          <p:nvSpPr>
            <p:cNvPr id="9" name="Oval 8"/>
            <p:cNvSpPr>
              <a:spLocks noChangeAspect="1"/>
            </p:cNvSpPr>
            <p:nvPr userDrawn="1"/>
          </p:nvSpPr>
          <p:spPr bwMode="gray">
            <a:xfrm>
              <a:off x="2514600" y="365760"/>
              <a:ext cx="4114800" cy="4114800"/>
            </a:xfrm>
            <a:prstGeom prst="ellipse">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8" name="Oval 7"/>
            <p:cNvSpPr>
              <a:spLocks noChangeAspect="1"/>
            </p:cNvSpPr>
            <p:nvPr userDrawn="1"/>
          </p:nvSpPr>
          <p:spPr bwMode="hidden">
            <a:xfrm>
              <a:off x="2514600" y="365760"/>
              <a:ext cx="4114800" cy="411480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2" name="Title 1"/>
          <p:cNvSpPr>
            <a:spLocks noGrp="1"/>
          </p:cNvSpPr>
          <p:nvPr userDrawn="1">
            <p:ph type="title"/>
          </p:nvPr>
        </p:nvSpPr>
        <p:spPr bwMode="gray">
          <a:xfrm>
            <a:off x="3337560" y="1188720"/>
            <a:ext cx="2468880" cy="2468880"/>
          </a:xfrm>
        </p:spPr>
        <p:txBody>
          <a:bodyPr lIns="0" rIns="0" anchor="ctr" anchorCtr="0">
            <a:normAutofit/>
          </a:bodyPr>
          <a:lstStyle>
            <a:lvl1pPr algn="l">
              <a:defRPr sz="4000" b="1" cap="none"/>
            </a:lvl1pPr>
          </a:lstStyle>
          <a:p>
            <a:r>
              <a:rPr lang="en-US" smtClean="0"/>
              <a:t>Click to edit Master title style</a:t>
            </a:r>
            <a:endParaRPr lang="en-US" dirty="0"/>
          </a:p>
        </p:txBody>
      </p:sp>
      <p:sp>
        <p:nvSpPr>
          <p:cNvPr id="4" name="Date Placeholder 3"/>
          <p:cNvSpPr>
            <a:spLocks noGrp="1"/>
          </p:cNvSpPr>
          <p:nvPr userDrawn="1">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5" name="Footer Placeholder 4"/>
          <p:cNvSpPr>
            <a:spLocks noGrp="1"/>
          </p:cNvSpPr>
          <p:nvPr userDrawn="1">
            <p:ph type="ftr" sz="quarter" idx="11"/>
          </p:nvPr>
        </p:nvSpPr>
        <p:spPr bwMode="gray">
          <a:xfrm>
            <a:off x="457235" y="4700032"/>
            <a:ext cx="7086601" cy="228600"/>
          </a:xfrm>
          <a:prstGeom prst="rect">
            <a:avLst/>
          </a:prstGeom>
        </p:spPr>
        <p:txBody>
          <a:bodyPr/>
          <a:lstStyle/>
          <a:p>
            <a:r>
              <a:rPr lang="en-US" smtClean="0">
                <a:solidFill>
                  <a:srgbClr val="000000"/>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000000"/>
              </a:solidFill>
            </a:endParaRPr>
          </a:p>
        </p:txBody>
      </p:sp>
      <p:pic>
        <p:nvPicPr>
          <p:cNvPr id="12"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7152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6_Alternate Section Header">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57201" y="404227"/>
            <a:ext cx="3886200" cy="2514600"/>
          </a:xfrm>
        </p:spPr>
        <p:txBody>
          <a:bodyPr lIns="0" rIns="0" anchor="t" anchorCtr="0">
            <a:noAutofit/>
          </a:bodyPr>
          <a:lstStyle>
            <a:lvl1pPr algn="l">
              <a:lnSpc>
                <a:spcPct val="90000"/>
              </a:lnSpc>
              <a:defRPr sz="4000" b="1" cap="none">
                <a:solidFill>
                  <a:srgbClr val="CD040B"/>
                </a:solidFill>
              </a:defRPr>
            </a:lvl1pPr>
          </a:lstStyle>
          <a:p>
            <a:r>
              <a:rPr lang="en-US" smtClean="0"/>
              <a:t>Click to edit Master title style</a:t>
            </a:r>
            <a:endParaRPr lang="en-US" dirty="0"/>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5" name="Footer Placeholder 4"/>
          <p:cNvSpPr>
            <a:spLocks noGrp="1"/>
          </p:cNvSpPr>
          <p:nvPr>
            <p:ph type="ftr" sz="quarter" idx="11"/>
          </p:nvPr>
        </p:nvSpPr>
        <p:spPr bwMode="gray">
          <a:xfrm>
            <a:off x="457235" y="4700032"/>
            <a:ext cx="7086601" cy="228600"/>
          </a:xfrm>
          <a:prstGeom prst="rect">
            <a:avLst/>
          </a:prstGeom>
        </p:spPr>
        <p:txBody>
          <a:bodyPr/>
          <a:lstStyle/>
          <a:p>
            <a:r>
              <a:rPr lang="en-US" smtClean="0">
                <a:solidFill>
                  <a:srgbClr val="000000"/>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000000"/>
              </a:solidFill>
            </a:endParaRPr>
          </a:p>
        </p:txBody>
      </p:sp>
      <p:sp>
        <p:nvSpPr>
          <p:cNvPr id="11" name="Text Placeholder 10"/>
          <p:cNvSpPr>
            <a:spLocks noGrp="1"/>
          </p:cNvSpPr>
          <p:nvPr>
            <p:ph type="body" sz="quarter" idx="13"/>
          </p:nvPr>
        </p:nvSpPr>
        <p:spPr>
          <a:xfrm>
            <a:off x="4800600" y="419104"/>
            <a:ext cx="3886200" cy="4152896"/>
          </a:xfrm>
        </p:spPr>
        <p:txBody>
          <a:bodyPr/>
          <a:lstStyle>
            <a:lvl4pPr>
              <a:defRPr/>
            </a:lvl4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518591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8_One Statement &amp; Picture">
    <p:spTree>
      <p:nvGrpSpPr>
        <p:cNvPr id="1" name=""/>
        <p:cNvGrpSpPr/>
        <p:nvPr/>
      </p:nvGrpSpPr>
      <p:grpSpPr>
        <a:xfrm>
          <a:off x="0" y="0"/>
          <a:ext cx="0" cy="0"/>
          <a:chOff x="0" y="0"/>
          <a:chExt cx="0" cy="0"/>
        </a:xfrm>
      </p:grpSpPr>
      <p:sp>
        <p:nvSpPr>
          <p:cNvPr id="6" name="Picture Placeholder 6"/>
          <p:cNvSpPr>
            <a:spLocks noGrp="1"/>
          </p:cNvSpPr>
          <p:nvPr>
            <p:ph type="pic" sz="quarter" idx="13" hasCustomPrompt="1"/>
          </p:nvPr>
        </p:nvSpPr>
        <p:spPr bwMode="gray">
          <a:xfrm>
            <a:off x="3044952" y="0"/>
            <a:ext cx="6099048" cy="5143500"/>
          </a:xfrm>
          <a:noFill/>
        </p:spPr>
        <p:txBody>
          <a:bodyPr anchor="ctr" anchorCtr="0">
            <a:normAutofit/>
          </a:bodyPr>
          <a:lstStyle>
            <a:lvl1pPr marL="0" marR="0" indent="0" algn="ctr" defTabSz="457200" rtl="0" eaLnBrk="1" fontAlgn="auto" latinLnBrk="0" hangingPunct="1">
              <a:lnSpc>
                <a:spcPct val="100000"/>
              </a:lnSpc>
              <a:spcBef>
                <a:spcPts val="0"/>
              </a:spcBef>
              <a:spcAft>
                <a:spcPts val="0"/>
              </a:spcAft>
              <a:buClrTx/>
              <a:buSzTx/>
              <a:buFontTx/>
              <a:buNone/>
              <a:tabLst/>
              <a:defRPr sz="1200" b="0" baseline="0"/>
            </a:lvl1pPr>
          </a:lstStyle>
          <a:p>
            <a:r>
              <a:rPr lang="en-US" dirty="0" smtClean="0"/>
              <a:t>Click icon to add picture. </a:t>
            </a:r>
            <a:br>
              <a:rPr lang="en-US" dirty="0" smtClean="0"/>
            </a:br>
            <a:r>
              <a:rPr lang="en-US" dirty="0" smtClean="0"/>
              <a:t>Placeholder is approximately 6:5 proportion.</a:t>
            </a:r>
          </a:p>
        </p:txBody>
      </p:sp>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4" name="Footer Placeholder 3"/>
          <p:cNvSpPr>
            <a:spLocks noGrp="1"/>
          </p:cNvSpPr>
          <p:nvPr>
            <p:ph type="ftr" sz="quarter" idx="11"/>
          </p:nvPr>
        </p:nvSpPr>
        <p:spPr bwMode="gray">
          <a:xfrm>
            <a:off x="457235" y="4700032"/>
            <a:ext cx="7086601" cy="228600"/>
          </a:xfrm>
          <a:prstGeom prst="rect">
            <a:avLst/>
          </a:prstGeom>
        </p:spPr>
        <p:txBody>
          <a:bodyPr/>
          <a:lstStyle/>
          <a:p>
            <a:r>
              <a:rPr lang="en-US" smtClean="0">
                <a:solidFill>
                  <a:srgbClr val="000000"/>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000000"/>
              </a:solidFill>
            </a:endParaRPr>
          </a:p>
        </p:txBody>
      </p:sp>
      <p:sp>
        <p:nvSpPr>
          <p:cNvPr id="8" name="Text Placeholder 21"/>
          <p:cNvSpPr>
            <a:spLocks noGrp="1"/>
          </p:cNvSpPr>
          <p:nvPr>
            <p:ph type="body" sz="quarter" idx="16"/>
          </p:nvPr>
        </p:nvSpPr>
        <p:spPr bwMode="gray">
          <a:xfrm>
            <a:off x="457200" y="423005"/>
            <a:ext cx="2130552" cy="4149789"/>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7083921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7_One Statement &amp; Content">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4" name="Footer Placeholder 3"/>
          <p:cNvSpPr>
            <a:spLocks noGrp="1"/>
          </p:cNvSpPr>
          <p:nvPr>
            <p:ph type="ftr" sz="quarter" idx="11"/>
          </p:nvPr>
        </p:nvSpPr>
        <p:spPr bwMode="gray">
          <a:xfrm>
            <a:off x="457235" y="4700032"/>
            <a:ext cx="7086601" cy="228600"/>
          </a:xfrm>
          <a:prstGeom prst="rect">
            <a:avLst/>
          </a:prstGeom>
        </p:spPr>
        <p:txBody>
          <a:bodyPr/>
          <a:lstStyle/>
          <a:p>
            <a:r>
              <a:rPr lang="en-US" smtClean="0">
                <a:solidFill>
                  <a:srgbClr val="000000"/>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000000"/>
              </a:solidFill>
            </a:endParaRPr>
          </a:p>
        </p:txBody>
      </p:sp>
      <p:sp>
        <p:nvSpPr>
          <p:cNvPr id="12" name="Content Placeholder 11"/>
          <p:cNvSpPr>
            <a:spLocks noGrp="1"/>
          </p:cNvSpPr>
          <p:nvPr>
            <p:ph sz="quarter" idx="18"/>
          </p:nvPr>
        </p:nvSpPr>
        <p:spPr bwMode="gray">
          <a:xfrm>
            <a:off x="3511296" y="457200"/>
            <a:ext cx="5175504" cy="4114800"/>
          </a:xfrm>
        </p:spPr>
        <p:txBody>
          <a:bodyPr anchor="t" anchorCtr="0">
            <a:normAutofit/>
          </a:bodyPr>
          <a:lstStyle>
            <a:lvl1pPr>
              <a:lnSpc>
                <a:spcPct val="100000"/>
              </a:lnSpc>
              <a:spcBef>
                <a:spcPts val="900"/>
              </a:spcBef>
              <a:defRPr sz="1200" b="1">
                <a:solidFill>
                  <a:schemeClr val="tx1"/>
                </a:solidFill>
                <a:latin typeface="+mn-lt"/>
              </a:defRPr>
            </a:lvl1pPr>
            <a:lvl2pPr>
              <a:lnSpc>
                <a:spcPct val="100000"/>
              </a:lnSpc>
              <a:spcBef>
                <a:spcPts val="900"/>
              </a:spcBef>
              <a:defRPr sz="1200" b="0">
                <a:solidFill>
                  <a:schemeClr val="tx1"/>
                </a:solidFill>
                <a:latin typeface="+mn-lt"/>
              </a:defRPr>
            </a:lvl2pPr>
            <a:lvl3pPr>
              <a:lnSpc>
                <a:spcPct val="100000"/>
              </a:lnSpc>
              <a:spcBef>
                <a:spcPts val="600"/>
              </a:spcBef>
              <a:defRPr sz="1200" b="0">
                <a:solidFill>
                  <a:schemeClr val="tx1"/>
                </a:solidFill>
                <a:latin typeface="+mn-lt"/>
              </a:defRPr>
            </a:lvl3pPr>
            <a:lvl4pPr>
              <a:spcBef>
                <a:spcPts val="600"/>
              </a:spcBef>
              <a:defRPr sz="1200" b="0">
                <a:solidFill>
                  <a:schemeClr val="tx1"/>
                </a:solidFill>
                <a:latin typeface="+mn-lt"/>
              </a:defRPr>
            </a:lvl4pPr>
            <a:lvl5pPr>
              <a:spcBef>
                <a:spcPts val="600"/>
              </a:spcBef>
              <a:defRPr sz="1200" b="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p:txBody>
      </p:sp>
      <p:sp>
        <p:nvSpPr>
          <p:cNvPr id="11" name="Text Placeholder 21"/>
          <p:cNvSpPr>
            <a:spLocks noGrp="1"/>
          </p:cNvSpPr>
          <p:nvPr>
            <p:ph type="body" sz="quarter" idx="16"/>
          </p:nvPr>
        </p:nvSpPr>
        <p:spPr bwMode="gray">
          <a:xfrm>
            <a:off x="457200" y="423006"/>
            <a:ext cx="2130552" cy="4148994"/>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164461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7_One Statement &amp; Chart">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4" name="Footer Placeholder 3"/>
          <p:cNvSpPr>
            <a:spLocks noGrp="1"/>
          </p:cNvSpPr>
          <p:nvPr>
            <p:ph type="ftr" sz="quarter" idx="11"/>
          </p:nvPr>
        </p:nvSpPr>
        <p:spPr bwMode="gray">
          <a:xfrm>
            <a:off x="457235" y="4700032"/>
            <a:ext cx="7086601" cy="228600"/>
          </a:xfrm>
          <a:prstGeom prst="rect">
            <a:avLst/>
          </a:prstGeom>
        </p:spPr>
        <p:txBody>
          <a:bodyPr/>
          <a:lstStyle/>
          <a:p>
            <a:r>
              <a:rPr lang="en-US" smtClean="0">
                <a:solidFill>
                  <a:srgbClr val="000000"/>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000000"/>
              </a:solidFill>
            </a:endParaRPr>
          </a:p>
        </p:txBody>
      </p:sp>
      <p:sp>
        <p:nvSpPr>
          <p:cNvPr id="8" name="Text Placeholder 21"/>
          <p:cNvSpPr>
            <a:spLocks noGrp="1"/>
          </p:cNvSpPr>
          <p:nvPr>
            <p:ph type="body" sz="quarter" idx="16"/>
          </p:nvPr>
        </p:nvSpPr>
        <p:spPr bwMode="gray">
          <a:xfrm>
            <a:off x="457200" y="423006"/>
            <a:ext cx="2130552" cy="4148994"/>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p:txBody>
      </p:sp>
      <p:sp>
        <p:nvSpPr>
          <p:cNvPr id="11" name="Chart Placeholder 5"/>
          <p:cNvSpPr>
            <a:spLocks noGrp="1"/>
          </p:cNvSpPr>
          <p:nvPr>
            <p:ph type="chart" sz="quarter" idx="19" hasCustomPrompt="1"/>
          </p:nvPr>
        </p:nvSpPr>
        <p:spPr>
          <a:xfrm>
            <a:off x="3511550" y="427038"/>
            <a:ext cx="5175250" cy="4144962"/>
          </a:xfrm>
        </p:spPr>
        <p:txBody>
          <a:bodyPr anchor="ctr" anchorCtr="0">
            <a:normAutofit/>
          </a:bodyPr>
          <a:lstStyle>
            <a:lvl1pPr algn="ctr">
              <a:spcBef>
                <a:spcPts val="0"/>
              </a:spcBef>
              <a:defRPr sz="1200" b="0"/>
            </a:lvl1pPr>
          </a:lstStyle>
          <a:p>
            <a:r>
              <a:rPr lang="en-US" dirty="0" smtClean="0"/>
              <a:t>Click icon to add chart.</a:t>
            </a:r>
            <a:endParaRPr lang="en-US" dirty="0"/>
          </a:p>
        </p:txBody>
      </p:sp>
    </p:spTree>
    <p:extLst>
      <p:ext uri="{BB962C8B-B14F-4D97-AF65-F5344CB8AC3E}">
        <p14:creationId xmlns:p14="http://schemas.microsoft.com/office/powerpoint/2010/main" val="391481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6_Text &amp; One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4" name="Footer Placeholder 3"/>
          <p:cNvSpPr>
            <a:spLocks noGrp="1"/>
          </p:cNvSpPr>
          <p:nvPr>
            <p:ph type="ftr" sz="quarter" idx="11"/>
          </p:nvPr>
        </p:nvSpPr>
        <p:spPr bwMode="gray">
          <a:xfrm>
            <a:off x="457235" y="4700032"/>
            <a:ext cx="7086601" cy="228600"/>
          </a:xfrm>
          <a:prstGeom prst="rect">
            <a:avLst/>
          </a:prstGeom>
        </p:spPr>
        <p:txBody>
          <a:bodyPr/>
          <a:lstStyle/>
          <a:p>
            <a:r>
              <a:rPr lang="en-US" smtClean="0">
                <a:solidFill>
                  <a:srgbClr val="000000"/>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000000"/>
              </a:solidFill>
            </a:endParaRPr>
          </a:p>
        </p:txBody>
      </p:sp>
      <p:sp>
        <p:nvSpPr>
          <p:cNvPr id="25" name="Picture Placeholder 8"/>
          <p:cNvSpPr>
            <a:spLocks noGrp="1" noChangeAspect="1"/>
          </p:cNvSpPr>
          <p:nvPr>
            <p:ph type="pic" sz="quarter" idx="20" hasCustomPrompt="1"/>
          </p:nvPr>
        </p:nvSpPr>
        <p:spPr bwMode="gray">
          <a:xfrm>
            <a:off x="3369564" y="1373186"/>
            <a:ext cx="5317236" cy="3198813"/>
          </a:xfrm>
          <a:noFill/>
        </p:spPr>
        <p:txBody>
          <a:bodyPr anchor="ctr" anchorCtr="0">
            <a:normAutofit/>
          </a:bodyPr>
          <a:lstStyle>
            <a:lvl1pPr algn="ctr">
              <a:spcBef>
                <a:spcPts val="0"/>
              </a:spcBef>
              <a:defRPr sz="1200" b="0"/>
            </a:lvl1pPr>
          </a:lstStyle>
          <a:p>
            <a:r>
              <a:rPr lang="en-US" dirty="0" smtClean="0"/>
              <a:t>Click icon to add picture. </a:t>
            </a:r>
            <a:br>
              <a:rPr lang="en-US" dirty="0" smtClean="0"/>
            </a:br>
            <a:r>
              <a:rPr lang="en-US" dirty="0" smtClean="0"/>
              <a:t>Placeholder is 5:3 proportion.</a:t>
            </a:r>
            <a:endParaRPr lang="en-US" dirty="0"/>
          </a:p>
        </p:txBody>
      </p:sp>
      <p:sp>
        <p:nvSpPr>
          <p:cNvPr id="9" name="Text Placeholder 21"/>
          <p:cNvSpPr>
            <a:spLocks noGrp="1"/>
          </p:cNvSpPr>
          <p:nvPr>
            <p:ph type="body" sz="quarter" idx="21"/>
          </p:nvPr>
        </p:nvSpPr>
        <p:spPr bwMode="gray">
          <a:xfrm>
            <a:off x="457200" y="423037"/>
            <a:ext cx="2130552" cy="4148995"/>
          </a:xfrm>
        </p:spPr>
        <p:txBody>
          <a:bodyPr/>
          <a:lstStyle>
            <a:lvl1pPr>
              <a:lnSpc>
                <a:spcPct val="90000"/>
              </a:lnSpc>
              <a:spcBef>
                <a:spcPts val="900"/>
              </a:spcBef>
              <a:defRPr sz="2400">
                <a:solidFill>
                  <a:schemeClr val="accent1"/>
                </a:solidFill>
                <a:latin typeface="+mj-lt"/>
              </a:defRPr>
            </a:lvl1pPr>
            <a:lvl2pPr>
              <a:spcBef>
                <a:spcPts val="900"/>
              </a:spcBef>
              <a:defRPr b="1">
                <a:solidFill>
                  <a:srgbClr val="000000"/>
                </a:solidFill>
              </a:defRPr>
            </a:lvl2pPr>
            <a:lvl3pPr marL="0" indent="0">
              <a:spcBef>
                <a:spcPts val="900"/>
              </a:spcBef>
              <a:buFontTx/>
              <a:buNone/>
              <a:defRPr>
                <a:solidFill>
                  <a:srgbClr val="000000"/>
                </a:solidFill>
              </a:defRPr>
            </a:lvl3pPr>
            <a:lvl4pPr marL="230188" indent="-230188">
              <a:spcBef>
                <a:spcPts val="600"/>
              </a:spcBef>
              <a:buFont typeface="Arial"/>
              <a:buChar char="•"/>
              <a:defRPr baseline="0">
                <a:solidFill>
                  <a:srgbClr val="000000"/>
                </a:solidFill>
              </a:defRPr>
            </a:lvl4pPr>
            <a:lvl5pPr marL="455613" indent="-225425">
              <a:spcBef>
                <a:spcPts val="600"/>
              </a:spcBef>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3887881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Text &amp; One Picture/Caption">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4" name="Footer Placeholder 3"/>
          <p:cNvSpPr>
            <a:spLocks noGrp="1"/>
          </p:cNvSpPr>
          <p:nvPr>
            <p:ph type="ftr" sz="quarter" idx="11"/>
          </p:nvPr>
        </p:nvSpPr>
        <p:spPr bwMode="gray">
          <a:xfrm>
            <a:off x="457235" y="4700032"/>
            <a:ext cx="7086601" cy="228600"/>
          </a:xfrm>
          <a:prstGeom prst="rect">
            <a:avLst/>
          </a:prstGeom>
        </p:spPr>
        <p:txBody>
          <a:bodyPr/>
          <a:lstStyle/>
          <a:p>
            <a:r>
              <a:rPr lang="en-US" smtClean="0">
                <a:solidFill>
                  <a:srgbClr val="000000"/>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000000"/>
              </a:solidFill>
            </a:endParaRPr>
          </a:p>
        </p:txBody>
      </p:sp>
      <p:sp>
        <p:nvSpPr>
          <p:cNvPr id="25" name="Picture Placeholder 8"/>
          <p:cNvSpPr>
            <a:spLocks noGrp="1" noChangeAspect="1"/>
          </p:cNvSpPr>
          <p:nvPr>
            <p:ph type="pic" sz="quarter" idx="20" hasCustomPrompt="1"/>
          </p:nvPr>
        </p:nvSpPr>
        <p:spPr bwMode="gray">
          <a:xfrm>
            <a:off x="3369564" y="1373186"/>
            <a:ext cx="4800600" cy="2880360"/>
          </a:xfrm>
          <a:noFill/>
        </p:spPr>
        <p:txBody>
          <a:bodyPr anchor="ctr" anchorCtr="0">
            <a:normAutofit/>
          </a:bodyPr>
          <a:lstStyle>
            <a:lvl1pPr algn="ctr">
              <a:spcBef>
                <a:spcPts val="0"/>
              </a:spcBef>
              <a:defRPr sz="1200" b="0"/>
            </a:lvl1pPr>
          </a:lstStyle>
          <a:p>
            <a:r>
              <a:rPr lang="en-US" dirty="0" smtClean="0"/>
              <a:t>Click icon to add picture. </a:t>
            </a:r>
            <a:br>
              <a:rPr lang="en-US" dirty="0" smtClean="0"/>
            </a:br>
            <a:r>
              <a:rPr lang="en-US" dirty="0" smtClean="0"/>
              <a:t>Placeholder is 5:3 proportion.</a:t>
            </a:r>
            <a:endParaRPr lang="en-US" dirty="0"/>
          </a:p>
        </p:txBody>
      </p:sp>
      <p:sp>
        <p:nvSpPr>
          <p:cNvPr id="8" name="Text Placeholder 9"/>
          <p:cNvSpPr>
            <a:spLocks noGrp="1"/>
          </p:cNvSpPr>
          <p:nvPr>
            <p:ph type="body" sz="quarter" idx="27" hasCustomPrompt="1"/>
          </p:nvPr>
        </p:nvSpPr>
        <p:spPr>
          <a:xfrm>
            <a:off x="3369564" y="4341813"/>
            <a:ext cx="4800600" cy="228600"/>
          </a:xfrm>
        </p:spPr>
        <p:txBody>
          <a:bodyPr>
            <a:normAutofit/>
          </a:bodyPr>
          <a:lstStyle>
            <a:lvl1pPr>
              <a:spcBef>
                <a:spcPts val="0"/>
              </a:spcBef>
              <a:defRPr sz="700" b="0">
                <a:solidFill>
                  <a:schemeClr val="tx2"/>
                </a:solidFill>
              </a:defRPr>
            </a:lvl1pPr>
            <a:lvl2pPr>
              <a:spcBef>
                <a:spcPts val="0"/>
              </a:spcBef>
              <a:defRPr sz="1000"/>
            </a:lvl2pPr>
            <a:lvl3pPr marL="115888" indent="-115888">
              <a:spcBef>
                <a:spcPts val="0"/>
              </a:spcBef>
              <a:defRPr sz="1000"/>
            </a:lvl3pPr>
            <a:lvl4pPr marL="230188" indent="-114300">
              <a:spcBef>
                <a:spcPts val="0"/>
              </a:spcBef>
              <a:defRPr sz="1000"/>
            </a:lvl4pPr>
            <a:lvl5pPr marL="339725" indent="-109538">
              <a:spcBef>
                <a:spcPts val="0"/>
              </a:spcBef>
              <a:defRPr sz="1000"/>
            </a:lvl5pPr>
          </a:lstStyle>
          <a:p>
            <a:pPr lvl="0"/>
            <a:r>
              <a:rPr lang="en-US" dirty="0" smtClean="0"/>
              <a:t>Caption goes here.</a:t>
            </a:r>
            <a:endParaRPr lang="en-US" dirty="0"/>
          </a:p>
        </p:txBody>
      </p:sp>
      <p:sp>
        <p:nvSpPr>
          <p:cNvPr id="10" name="Text Placeholder 21"/>
          <p:cNvSpPr>
            <a:spLocks noGrp="1"/>
          </p:cNvSpPr>
          <p:nvPr>
            <p:ph type="body" sz="quarter" idx="21"/>
          </p:nvPr>
        </p:nvSpPr>
        <p:spPr bwMode="gray">
          <a:xfrm>
            <a:off x="457200" y="423037"/>
            <a:ext cx="2130552" cy="4148995"/>
          </a:xfrm>
        </p:spPr>
        <p:txBody>
          <a:bodyPr/>
          <a:lstStyle>
            <a:lvl1pPr>
              <a:lnSpc>
                <a:spcPct val="90000"/>
              </a:lnSpc>
              <a:spcBef>
                <a:spcPts val="900"/>
              </a:spcBef>
              <a:defRPr sz="2400">
                <a:solidFill>
                  <a:schemeClr val="accent1"/>
                </a:solidFill>
                <a:latin typeface="+mj-lt"/>
              </a:defRPr>
            </a:lvl1pPr>
            <a:lvl2pPr>
              <a:spcBef>
                <a:spcPts val="900"/>
              </a:spcBef>
              <a:defRPr b="1">
                <a:solidFill>
                  <a:srgbClr val="000000"/>
                </a:solidFill>
              </a:defRPr>
            </a:lvl2pPr>
            <a:lvl3pPr marL="0" indent="0">
              <a:spcBef>
                <a:spcPts val="900"/>
              </a:spcBef>
              <a:buFontTx/>
              <a:buNone/>
              <a:defRPr>
                <a:solidFill>
                  <a:srgbClr val="000000"/>
                </a:solidFill>
              </a:defRPr>
            </a:lvl3pPr>
            <a:lvl4pPr marL="230188" indent="-230188">
              <a:spcBef>
                <a:spcPts val="600"/>
              </a:spcBef>
              <a:buFont typeface="Arial"/>
              <a:buChar char="•"/>
              <a:defRPr baseline="0">
                <a:solidFill>
                  <a:srgbClr val="000000"/>
                </a:solidFill>
              </a:defRPr>
            </a:lvl4pPr>
            <a:lvl5pPr marL="455613" indent="-225425">
              <a:spcBef>
                <a:spcPts val="600"/>
              </a:spcBef>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1409446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6_Text &amp; Two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4" name="Footer Placeholder 3"/>
          <p:cNvSpPr>
            <a:spLocks noGrp="1"/>
          </p:cNvSpPr>
          <p:nvPr>
            <p:ph type="ftr" sz="quarter" idx="11"/>
          </p:nvPr>
        </p:nvSpPr>
        <p:spPr bwMode="gray">
          <a:xfrm>
            <a:off x="457235" y="4700032"/>
            <a:ext cx="7086601" cy="228600"/>
          </a:xfrm>
          <a:prstGeom prst="rect">
            <a:avLst/>
          </a:prstGeom>
        </p:spPr>
        <p:txBody>
          <a:bodyPr/>
          <a:lstStyle/>
          <a:p>
            <a:r>
              <a:rPr lang="en-US" smtClean="0">
                <a:solidFill>
                  <a:srgbClr val="000000"/>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000000"/>
              </a:solidFill>
            </a:endParaRPr>
          </a:p>
        </p:txBody>
      </p:sp>
      <p:sp>
        <p:nvSpPr>
          <p:cNvPr id="11" name="Picture Placeholder 8"/>
          <p:cNvSpPr>
            <a:spLocks noGrp="1" noChangeAspect="1"/>
          </p:cNvSpPr>
          <p:nvPr>
            <p:ph type="pic" sz="quarter" idx="19" hasCustomPrompt="1"/>
          </p:nvPr>
        </p:nvSpPr>
        <p:spPr bwMode="gray">
          <a:xfrm>
            <a:off x="6099355" y="1371600"/>
            <a:ext cx="2404872" cy="3200400"/>
          </a:xfrm>
          <a:noFill/>
        </p:spPr>
        <p:txBody>
          <a:bodyPr anchor="ctr" anchorCtr="0">
            <a:normAutofit/>
          </a:bodyPr>
          <a:lstStyle>
            <a:lvl1pPr marL="0" marR="0" indent="0" algn="ctr" defTabSz="457200" rtl="0" eaLnBrk="1" fontAlgn="auto" latinLnBrk="0" hangingPunct="1">
              <a:lnSpc>
                <a:spcPct val="100000"/>
              </a:lnSpc>
              <a:spcBef>
                <a:spcPts val="0"/>
              </a:spcBef>
              <a:spcAft>
                <a:spcPts val="0"/>
              </a:spcAft>
              <a:buClrTx/>
              <a:buSzTx/>
              <a:buFontTx/>
              <a:buNone/>
              <a:tabLst/>
              <a:defRPr sz="1200" b="0" baseline="0"/>
            </a:lvl1pPr>
          </a:lstStyle>
          <a:p>
            <a:r>
              <a:rPr lang="en-US" dirty="0" smtClean="0"/>
              <a:t>Click icon to add picture. </a:t>
            </a:r>
            <a:br>
              <a:rPr lang="en-US" dirty="0" smtClean="0"/>
            </a:br>
            <a:r>
              <a:rPr lang="en-US" dirty="0" smtClean="0"/>
              <a:t>Placeholder is 3:4 proportion.</a:t>
            </a:r>
          </a:p>
        </p:txBody>
      </p:sp>
      <p:sp>
        <p:nvSpPr>
          <p:cNvPr id="12" name="Picture Placeholder 8"/>
          <p:cNvSpPr>
            <a:spLocks noGrp="1" noChangeAspect="1"/>
          </p:cNvSpPr>
          <p:nvPr>
            <p:ph type="pic" sz="quarter" idx="20" hasCustomPrompt="1"/>
          </p:nvPr>
        </p:nvSpPr>
        <p:spPr bwMode="gray">
          <a:xfrm>
            <a:off x="3375100" y="1371600"/>
            <a:ext cx="2404872" cy="3200400"/>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
        <p:nvSpPr>
          <p:cNvPr id="8" name="Text Placeholder 21"/>
          <p:cNvSpPr>
            <a:spLocks noGrp="1"/>
          </p:cNvSpPr>
          <p:nvPr>
            <p:ph type="body" sz="quarter" idx="21"/>
          </p:nvPr>
        </p:nvSpPr>
        <p:spPr bwMode="gray">
          <a:xfrm>
            <a:off x="457200" y="423037"/>
            <a:ext cx="2130552" cy="4148995"/>
          </a:xfrm>
        </p:spPr>
        <p:txBody>
          <a:bodyPr/>
          <a:lstStyle>
            <a:lvl1pPr>
              <a:lnSpc>
                <a:spcPct val="90000"/>
              </a:lnSpc>
              <a:spcBef>
                <a:spcPts val="900"/>
              </a:spcBef>
              <a:defRPr sz="2400">
                <a:solidFill>
                  <a:schemeClr val="accent1"/>
                </a:solidFill>
                <a:latin typeface="+mj-lt"/>
              </a:defRPr>
            </a:lvl1pPr>
            <a:lvl2pPr>
              <a:spcBef>
                <a:spcPts val="900"/>
              </a:spcBef>
              <a:defRPr b="1">
                <a:solidFill>
                  <a:srgbClr val="000000"/>
                </a:solidFill>
              </a:defRPr>
            </a:lvl2pPr>
            <a:lvl3pPr marL="0" indent="0">
              <a:spcBef>
                <a:spcPts val="900"/>
              </a:spcBef>
              <a:buFontTx/>
              <a:buNone/>
              <a:defRPr>
                <a:solidFill>
                  <a:srgbClr val="000000"/>
                </a:solidFill>
              </a:defRPr>
            </a:lvl3pPr>
            <a:lvl4pPr marL="230188" indent="-230188">
              <a:spcBef>
                <a:spcPts val="600"/>
              </a:spcBef>
              <a:buFont typeface="Arial"/>
              <a:buChar char="•"/>
              <a:defRPr baseline="0">
                <a:solidFill>
                  <a:srgbClr val="000000"/>
                </a:solidFill>
              </a:defRPr>
            </a:lvl4pPr>
            <a:lvl5pPr marL="455613" indent="-225425">
              <a:spcBef>
                <a:spcPts val="600"/>
              </a:spcBef>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556579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Text &amp; Two Picture/Caption">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4" name="Footer Placeholder 3"/>
          <p:cNvSpPr>
            <a:spLocks noGrp="1"/>
          </p:cNvSpPr>
          <p:nvPr>
            <p:ph type="ftr" sz="quarter" idx="11"/>
          </p:nvPr>
        </p:nvSpPr>
        <p:spPr bwMode="gray">
          <a:xfrm>
            <a:off x="457235" y="4700032"/>
            <a:ext cx="7086601" cy="228600"/>
          </a:xfrm>
          <a:prstGeom prst="rect">
            <a:avLst/>
          </a:prstGeom>
        </p:spPr>
        <p:txBody>
          <a:bodyPr/>
          <a:lstStyle/>
          <a:p>
            <a:r>
              <a:rPr lang="en-US" smtClean="0">
                <a:solidFill>
                  <a:srgbClr val="000000"/>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000000"/>
              </a:solidFill>
            </a:endParaRPr>
          </a:p>
        </p:txBody>
      </p:sp>
      <p:sp>
        <p:nvSpPr>
          <p:cNvPr id="9" name="Picture Placeholder 8"/>
          <p:cNvSpPr>
            <a:spLocks noGrp="1" noChangeAspect="1"/>
          </p:cNvSpPr>
          <p:nvPr>
            <p:ph type="pic" sz="quarter" idx="22" hasCustomPrompt="1"/>
          </p:nvPr>
        </p:nvSpPr>
        <p:spPr bwMode="gray">
          <a:xfrm>
            <a:off x="5851277" y="1373188"/>
            <a:ext cx="2161674" cy="2880360"/>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a:t>
            </a:r>
            <a:br>
              <a:rPr lang="en-US" dirty="0" smtClean="0"/>
            </a:br>
            <a:r>
              <a:rPr lang="en-US" dirty="0" smtClean="0"/>
              <a:t>3:4 proportion.</a:t>
            </a:r>
            <a:endParaRPr lang="en-US" dirty="0"/>
          </a:p>
        </p:txBody>
      </p:sp>
      <p:sp>
        <p:nvSpPr>
          <p:cNvPr id="14" name="Picture Placeholder 8"/>
          <p:cNvSpPr>
            <a:spLocks noGrp="1" noChangeAspect="1"/>
          </p:cNvSpPr>
          <p:nvPr>
            <p:ph type="pic" sz="quarter" idx="24" hasCustomPrompt="1"/>
          </p:nvPr>
        </p:nvSpPr>
        <p:spPr bwMode="gray">
          <a:xfrm>
            <a:off x="3369564" y="1373188"/>
            <a:ext cx="2161674" cy="2880360"/>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a:t>
            </a:r>
            <a:br>
              <a:rPr lang="en-US" dirty="0" smtClean="0"/>
            </a:br>
            <a:r>
              <a:rPr lang="en-US" dirty="0" smtClean="0"/>
              <a:t>3:4 proportion.</a:t>
            </a:r>
            <a:endParaRPr lang="en-US" dirty="0"/>
          </a:p>
        </p:txBody>
      </p:sp>
      <p:sp>
        <p:nvSpPr>
          <p:cNvPr id="16" name="Text Placeholder 9"/>
          <p:cNvSpPr>
            <a:spLocks noGrp="1"/>
          </p:cNvSpPr>
          <p:nvPr>
            <p:ph type="body" sz="quarter" idx="27" hasCustomPrompt="1"/>
          </p:nvPr>
        </p:nvSpPr>
        <p:spPr>
          <a:xfrm>
            <a:off x="3369629" y="4341813"/>
            <a:ext cx="2161673" cy="228600"/>
          </a:xfrm>
        </p:spPr>
        <p:txBody>
          <a:bodyPr>
            <a:normAutofit/>
          </a:bodyPr>
          <a:lstStyle>
            <a:lvl1pPr>
              <a:spcBef>
                <a:spcPts val="0"/>
              </a:spcBef>
              <a:defRPr sz="700" b="0">
                <a:solidFill>
                  <a:schemeClr val="tx2"/>
                </a:solidFill>
              </a:defRPr>
            </a:lvl1pPr>
            <a:lvl2pPr>
              <a:spcBef>
                <a:spcPts val="0"/>
              </a:spcBef>
              <a:defRPr sz="1000"/>
            </a:lvl2pPr>
            <a:lvl3pPr marL="115888" indent="-115888">
              <a:spcBef>
                <a:spcPts val="0"/>
              </a:spcBef>
              <a:defRPr sz="1000"/>
            </a:lvl3pPr>
            <a:lvl4pPr marL="230188" indent="-114300">
              <a:spcBef>
                <a:spcPts val="0"/>
              </a:spcBef>
              <a:defRPr sz="1000"/>
            </a:lvl4pPr>
            <a:lvl5pPr marL="339725" indent="-109538">
              <a:spcBef>
                <a:spcPts val="0"/>
              </a:spcBef>
              <a:defRPr sz="1000"/>
            </a:lvl5pPr>
          </a:lstStyle>
          <a:p>
            <a:pPr lvl="0"/>
            <a:r>
              <a:rPr lang="en-US" dirty="0" smtClean="0"/>
              <a:t>Caption goes here.</a:t>
            </a:r>
            <a:endParaRPr lang="en-US" dirty="0"/>
          </a:p>
        </p:txBody>
      </p:sp>
      <p:sp>
        <p:nvSpPr>
          <p:cNvPr id="17" name="Text Placeholder 9"/>
          <p:cNvSpPr>
            <a:spLocks noGrp="1"/>
          </p:cNvSpPr>
          <p:nvPr>
            <p:ph type="body" sz="quarter" idx="28" hasCustomPrompt="1"/>
          </p:nvPr>
        </p:nvSpPr>
        <p:spPr>
          <a:xfrm>
            <a:off x="5851293" y="4341813"/>
            <a:ext cx="2161673" cy="228600"/>
          </a:xfrm>
        </p:spPr>
        <p:txBody>
          <a:bodyPr>
            <a:normAutofit/>
          </a:bodyPr>
          <a:lstStyle>
            <a:lvl1pPr>
              <a:spcBef>
                <a:spcPts val="0"/>
              </a:spcBef>
              <a:defRPr sz="700" b="0">
                <a:solidFill>
                  <a:schemeClr val="tx2"/>
                </a:solidFill>
              </a:defRPr>
            </a:lvl1pPr>
            <a:lvl2pPr>
              <a:spcBef>
                <a:spcPts val="0"/>
              </a:spcBef>
              <a:defRPr sz="1000"/>
            </a:lvl2pPr>
            <a:lvl3pPr marL="115888" indent="-115888">
              <a:spcBef>
                <a:spcPts val="0"/>
              </a:spcBef>
              <a:defRPr sz="1000"/>
            </a:lvl3pPr>
            <a:lvl4pPr marL="230188" indent="-114300">
              <a:spcBef>
                <a:spcPts val="0"/>
              </a:spcBef>
              <a:defRPr sz="1000"/>
            </a:lvl4pPr>
            <a:lvl5pPr marL="339725" indent="-109538">
              <a:spcBef>
                <a:spcPts val="0"/>
              </a:spcBef>
              <a:defRPr sz="1000"/>
            </a:lvl5pPr>
          </a:lstStyle>
          <a:p>
            <a:pPr lvl="0"/>
            <a:r>
              <a:rPr lang="en-US" dirty="0" smtClean="0"/>
              <a:t>Caption goes here.</a:t>
            </a:r>
            <a:endParaRPr lang="en-US" dirty="0"/>
          </a:p>
        </p:txBody>
      </p:sp>
      <p:sp>
        <p:nvSpPr>
          <p:cNvPr id="10" name="Text Placeholder 21"/>
          <p:cNvSpPr>
            <a:spLocks noGrp="1"/>
          </p:cNvSpPr>
          <p:nvPr>
            <p:ph type="body" sz="quarter" idx="21"/>
          </p:nvPr>
        </p:nvSpPr>
        <p:spPr bwMode="gray">
          <a:xfrm>
            <a:off x="457200" y="423037"/>
            <a:ext cx="2130552" cy="4148995"/>
          </a:xfrm>
        </p:spPr>
        <p:txBody>
          <a:bodyPr/>
          <a:lstStyle>
            <a:lvl1pPr>
              <a:lnSpc>
                <a:spcPct val="90000"/>
              </a:lnSpc>
              <a:spcBef>
                <a:spcPts val="900"/>
              </a:spcBef>
              <a:defRPr sz="2400">
                <a:solidFill>
                  <a:schemeClr val="accent1"/>
                </a:solidFill>
                <a:latin typeface="+mj-lt"/>
              </a:defRPr>
            </a:lvl1pPr>
            <a:lvl2pPr>
              <a:spcBef>
                <a:spcPts val="900"/>
              </a:spcBef>
              <a:defRPr b="1">
                <a:solidFill>
                  <a:srgbClr val="000000"/>
                </a:solidFill>
              </a:defRPr>
            </a:lvl2pPr>
            <a:lvl3pPr marL="0" indent="0">
              <a:spcBef>
                <a:spcPts val="900"/>
              </a:spcBef>
              <a:buFontTx/>
              <a:buNone/>
              <a:defRPr>
                <a:solidFill>
                  <a:srgbClr val="000000"/>
                </a:solidFill>
              </a:defRPr>
            </a:lvl3pPr>
            <a:lvl4pPr marL="230188" indent="-230188">
              <a:spcBef>
                <a:spcPts val="600"/>
              </a:spcBef>
              <a:buFont typeface="Arial"/>
              <a:buChar char="•"/>
              <a:defRPr baseline="0">
                <a:solidFill>
                  <a:srgbClr val="000000"/>
                </a:solidFill>
              </a:defRPr>
            </a:lvl4pPr>
            <a:lvl5pPr marL="455613" indent="-225425">
              <a:spcBef>
                <a:spcPts val="600"/>
              </a:spcBef>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1591719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6_Three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a:xfrm>
            <a:off x="7543800" y="4712482"/>
            <a:ext cx="914400" cy="228600"/>
          </a:xfrm>
        </p:spPr>
        <p:txBody>
          <a:bodyPr/>
          <a:lstStyle/>
          <a:p>
            <a:r>
              <a:rPr lang="en-US" smtClean="0">
                <a:solidFill>
                  <a:srgbClr val="000000"/>
                </a:solidFill>
              </a:rPr>
              <a:t>Month 00, 0000</a:t>
            </a:r>
            <a:endParaRPr lang="en-US" dirty="0">
              <a:solidFill>
                <a:srgbClr val="000000"/>
              </a:solidFill>
            </a:endParaRPr>
          </a:p>
        </p:txBody>
      </p:sp>
      <p:sp>
        <p:nvSpPr>
          <p:cNvPr id="4" name="Footer Placeholder 3"/>
          <p:cNvSpPr>
            <a:spLocks noGrp="1"/>
          </p:cNvSpPr>
          <p:nvPr>
            <p:ph type="ftr" sz="quarter" idx="11"/>
          </p:nvPr>
        </p:nvSpPr>
        <p:spPr bwMode="gray">
          <a:xfrm>
            <a:off x="457235" y="4700032"/>
            <a:ext cx="7086601" cy="228600"/>
          </a:xfrm>
          <a:prstGeom prst="rect">
            <a:avLst/>
          </a:prstGeom>
        </p:spPr>
        <p:txBody>
          <a:bodyPr/>
          <a:lstStyle/>
          <a:p>
            <a:r>
              <a:rPr lang="en-US" smtClean="0">
                <a:solidFill>
                  <a:srgbClr val="000000"/>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000000"/>
              </a:solidFill>
            </a:endParaRPr>
          </a:p>
        </p:txBody>
      </p:sp>
      <p:sp>
        <p:nvSpPr>
          <p:cNvPr id="9" name="Picture Placeholder 8"/>
          <p:cNvSpPr>
            <a:spLocks noGrp="1" noChangeAspect="1"/>
          </p:cNvSpPr>
          <p:nvPr>
            <p:ph type="pic" sz="quarter" idx="13" hasCustomPrompt="1"/>
          </p:nvPr>
        </p:nvSpPr>
        <p:spPr bwMode="gray">
          <a:xfrm>
            <a:off x="458788" y="907122"/>
            <a:ext cx="2514600" cy="3346426"/>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
        <p:nvSpPr>
          <p:cNvPr id="11" name="Picture Placeholder 8"/>
          <p:cNvSpPr>
            <a:spLocks noGrp="1" noChangeAspect="1"/>
          </p:cNvSpPr>
          <p:nvPr>
            <p:ph type="pic" sz="quarter" idx="14" hasCustomPrompt="1"/>
          </p:nvPr>
        </p:nvSpPr>
        <p:spPr bwMode="gray">
          <a:xfrm>
            <a:off x="3314700" y="907122"/>
            <a:ext cx="2514600" cy="3346426"/>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
        <p:nvSpPr>
          <p:cNvPr id="12" name="Picture Placeholder 8"/>
          <p:cNvSpPr>
            <a:spLocks noGrp="1" noChangeAspect="1"/>
          </p:cNvSpPr>
          <p:nvPr>
            <p:ph type="pic" sz="quarter" idx="15" hasCustomPrompt="1"/>
          </p:nvPr>
        </p:nvSpPr>
        <p:spPr bwMode="gray">
          <a:xfrm>
            <a:off x="6175375" y="907122"/>
            <a:ext cx="2514600" cy="3346426"/>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
        <p:nvSpPr>
          <p:cNvPr id="13" name="Text Placeholder 9"/>
          <p:cNvSpPr>
            <a:spLocks noGrp="1"/>
          </p:cNvSpPr>
          <p:nvPr>
            <p:ph type="body" sz="quarter" idx="26" hasCustomPrompt="1"/>
          </p:nvPr>
        </p:nvSpPr>
        <p:spPr>
          <a:xfrm>
            <a:off x="458788" y="4341813"/>
            <a:ext cx="2514600" cy="228600"/>
          </a:xfrm>
        </p:spPr>
        <p:txBody>
          <a:bodyPr>
            <a:normAutofit/>
          </a:bodyPr>
          <a:lstStyle>
            <a:lvl1pPr>
              <a:spcBef>
                <a:spcPts val="0"/>
              </a:spcBef>
              <a:defRPr sz="700" b="0" baseline="0">
                <a:solidFill>
                  <a:schemeClr val="tx2"/>
                </a:solidFill>
              </a:defRPr>
            </a:lvl1pPr>
            <a:lvl2pPr>
              <a:spcBef>
                <a:spcPts val="0"/>
              </a:spcBef>
              <a:defRPr sz="1000"/>
            </a:lvl2pPr>
            <a:lvl3pPr marL="115888" indent="-115888">
              <a:spcBef>
                <a:spcPts val="0"/>
              </a:spcBef>
              <a:defRPr sz="1000"/>
            </a:lvl3pPr>
            <a:lvl4pPr marL="230188" indent="-114300">
              <a:spcBef>
                <a:spcPts val="0"/>
              </a:spcBef>
              <a:defRPr sz="1000"/>
            </a:lvl4pPr>
            <a:lvl5pPr marL="339725" indent="-109538">
              <a:spcBef>
                <a:spcPts val="0"/>
              </a:spcBef>
              <a:defRPr sz="1000"/>
            </a:lvl5pPr>
          </a:lstStyle>
          <a:p>
            <a:pPr lvl="0"/>
            <a:r>
              <a:rPr lang="en-US" dirty="0" smtClean="0"/>
              <a:t>Optional caption goes here.</a:t>
            </a:r>
            <a:endParaRPr lang="en-US" dirty="0"/>
          </a:p>
        </p:txBody>
      </p:sp>
      <p:sp>
        <p:nvSpPr>
          <p:cNvPr id="14" name="Text Placeholder 9"/>
          <p:cNvSpPr>
            <a:spLocks noGrp="1"/>
          </p:cNvSpPr>
          <p:nvPr>
            <p:ph type="body" sz="quarter" idx="27" hasCustomPrompt="1"/>
          </p:nvPr>
        </p:nvSpPr>
        <p:spPr>
          <a:xfrm>
            <a:off x="3314700" y="4341813"/>
            <a:ext cx="2514600" cy="228600"/>
          </a:xfrm>
        </p:spPr>
        <p:txBody>
          <a:bodyPr>
            <a:normAutofit/>
          </a:bodyPr>
          <a:lstStyle>
            <a:lvl1pPr>
              <a:spcBef>
                <a:spcPts val="0"/>
              </a:spcBef>
              <a:defRPr sz="700" b="0" baseline="0">
                <a:solidFill>
                  <a:schemeClr val="tx2"/>
                </a:solidFill>
              </a:defRPr>
            </a:lvl1pPr>
            <a:lvl2pPr>
              <a:spcBef>
                <a:spcPts val="0"/>
              </a:spcBef>
              <a:defRPr sz="1000"/>
            </a:lvl2pPr>
            <a:lvl3pPr marL="115888" indent="-115888">
              <a:spcBef>
                <a:spcPts val="0"/>
              </a:spcBef>
              <a:defRPr sz="1000"/>
            </a:lvl3pPr>
            <a:lvl4pPr marL="230188" indent="-114300">
              <a:spcBef>
                <a:spcPts val="0"/>
              </a:spcBef>
              <a:defRPr sz="1000"/>
            </a:lvl4pPr>
            <a:lvl5pPr marL="339725" indent="-109538">
              <a:spcBef>
                <a:spcPts val="0"/>
              </a:spcBef>
              <a:defRPr sz="1000"/>
            </a:lvl5pPr>
          </a:lstStyle>
          <a:p>
            <a:pPr lvl="0"/>
            <a:r>
              <a:rPr lang="en-US" dirty="0" smtClean="0"/>
              <a:t>Optional caption goes here.</a:t>
            </a:r>
            <a:endParaRPr lang="en-US" dirty="0"/>
          </a:p>
        </p:txBody>
      </p:sp>
      <p:sp>
        <p:nvSpPr>
          <p:cNvPr id="15" name="Text Placeholder 9"/>
          <p:cNvSpPr>
            <a:spLocks noGrp="1"/>
          </p:cNvSpPr>
          <p:nvPr>
            <p:ph type="body" sz="quarter" idx="28" hasCustomPrompt="1"/>
          </p:nvPr>
        </p:nvSpPr>
        <p:spPr>
          <a:xfrm>
            <a:off x="6175375" y="4341813"/>
            <a:ext cx="2514600" cy="228600"/>
          </a:xfrm>
        </p:spPr>
        <p:txBody>
          <a:bodyPr>
            <a:normAutofit/>
          </a:bodyPr>
          <a:lstStyle>
            <a:lvl1pPr>
              <a:spcBef>
                <a:spcPts val="0"/>
              </a:spcBef>
              <a:defRPr sz="700" b="0" baseline="0">
                <a:solidFill>
                  <a:schemeClr val="tx2"/>
                </a:solidFill>
              </a:defRPr>
            </a:lvl1pPr>
            <a:lvl2pPr>
              <a:spcBef>
                <a:spcPts val="0"/>
              </a:spcBef>
              <a:defRPr sz="1000"/>
            </a:lvl2pPr>
            <a:lvl3pPr marL="115888" indent="-115888">
              <a:spcBef>
                <a:spcPts val="0"/>
              </a:spcBef>
              <a:defRPr sz="1000"/>
            </a:lvl3pPr>
            <a:lvl4pPr marL="230188" indent="-114300">
              <a:spcBef>
                <a:spcPts val="0"/>
              </a:spcBef>
              <a:defRPr sz="1000"/>
            </a:lvl4pPr>
            <a:lvl5pPr marL="339725" indent="-109538">
              <a:spcBef>
                <a:spcPts val="0"/>
              </a:spcBef>
              <a:defRPr sz="1000"/>
            </a:lvl5pPr>
          </a:lstStyle>
          <a:p>
            <a:pPr lvl="0"/>
            <a:r>
              <a:rPr lang="en-US" dirty="0" smtClean="0"/>
              <a:t>Optional caption goes here.</a:t>
            </a:r>
            <a:endParaRPr lang="en-US" dirty="0"/>
          </a:p>
        </p:txBody>
      </p:sp>
    </p:spTree>
    <p:extLst>
      <p:ext uri="{BB962C8B-B14F-4D97-AF65-F5344CB8AC3E}">
        <p14:creationId xmlns:p14="http://schemas.microsoft.com/office/powerpoint/2010/main" val="3178414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57200" y="310896"/>
            <a:ext cx="4114800" cy="1737360"/>
          </a:xfrm>
        </p:spPr>
        <p:txBody>
          <a:bodyPr anchor="b" anchorCtr="0">
            <a:normAutofit/>
          </a:bodyPr>
          <a:lstStyle>
            <a:lvl1pPr>
              <a:defRPr sz="4000"/>
            </a:lvl1pPr>
          </a:lstStyle>
          <a:p>
            <a:r>
              <a:rPr lang="en-US" smtClean="0"/>
              <a:t>Click to edit Master title style</a:t>
            </a:r>
            <a:endParaRPr lang="en-US" dirty="0"/>
          </a:p>
        </p:txBody>
      </p:sp>
      <p:sp>
        <p:nvSpPr>
          <p:cNvPr id="3" name="Subtitle 2"/>
          <p:cNvSpPr>
            <a:spLocks noGrp="1"/>
          </p:cNvSpPr>
          <p:nvPr>
            <p:ph type="subTitle" idx="1"/>
          </p:nvPr>
        </p:nvSpPr>
        <p:spPr bwMode="gray">
          <a:xfrm>
            <a:off x="457200" y="2240280"/>
            <a:ext cx="4114800" cy="685800"/>
          </a:xfrm>
        </p:spPr>
        <p:txBody>
          <a:bodyPr>
            <a:noAutofit/>
          </a:bodyPr>
          <a:lstStyle>
            <a:lvl1pPr marL="0" indent="0" algn="l">
              <a:spcBef>
                <a:spcPts val="90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4"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1681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9_Full-Screen Picture">
    <p:spTree>
      <p:nvGrpSpPr>
        <p:cNvPr id="1" name=""/>
        <p:cNvGrpSpPr/>
        <p:nvPr/>
      </p:nvGrpSpPr>
      <p:grpSpPr>
        <a:xfrm>
          <a:off x="0" y="0"/>
          <a:ext cx="0" cy="0"/>
          <a:chOff x="0" y="0"/>
          <a:chExt cx="0" cy="0"/>
        </a:xfrm>
      </p:grpSpPr>
      <p:sp>
        <p:nvSpPr>
          <p:cNvPr id="7" name="Picture Placeholder 6"/>
          <p:cNvSpPr>
            <a:spLocks noGrp="1" noChangeAspect="1"/>
          </p:cNvSpPr>
          <p:nvPr>
            <p:ph type="pic" sz="quarter" idx="10" hasCustomPrompt="1"/>
          </p:nvPr>
        </p:nvSpPr>
        <p:spPr bwMode="gray">
          <a:xfrm>
            <a:off x="0" y="0"/>
            <a:ext cx="9144000" cy="5143500"/>
          </a:xfrm>
        </p:spPr>
        <p:txBody>
          <a:bodyPr anchor="ctr" anchorCtr="0">
            <a:normAutofit/>
          </a:bodyPr>
          <a:lstStyle>
            <a:lvl1pPr marL="0" marR="0" indent="0" algn="ctr" defTabSz="457200" rtl="0" eaLnBrk="1" fontAlgn="auto" latinLnBrk="0" hangingPunct="1">
              <a:lnSpc>
                <a:spcPct val="100000"/>
              </a:lnSpc>
              <a:spcBef>
                <a:spcPts val="0"/>
              </a:spcBef>
              <a:spcAft>
                <a:spcPts val="0"/>
              </a:spcAft>
              <a:buClrTx/>
              <a:buSzTx/>
              <a:buFontTx/>
              <a:buNone/>
              <a:tabLst/>
              <a:defRPr sz="1200" b="0"/>
            </a:lvl1pPr>
          </a:lstStyle>
          <a:p>
            <a:r>
              <a:rPr lang="en-US" dirty="0" smtClean="0"/>
              <a:t>Click icon to add picture. </a:t>
            </a:r>
            <a:br>
              <a:rPr lang="en-US" dirty="0" smtClean="0"/>
            </a:br>
            <a:r>
              <a:rPr lang="en-US" dirty="0" smtClean="0"/>
              <a:t>Placeholder is 16:9 proportion.</a:t>
            </a:r>
          </a:p>
        </p:txBody>
      </p:sp>
    </p:spTree>
    <p:extLst>
      <p:ext uri="{BB962C8B-B14F-4D97-AF65-F5344CB8AC3E}">
        <p14:creationId xmlns:p14="http://schemas.microsoft.com/office/powerpoint/2010/main" val="1741973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5_Thank You">
    <p:spTree>
      <p:nvGrpSpPr>
        <p:cNvPr id="1" name=""/>
        <p:cNvGrpSpPr/>
        <p:nvPr/>
      </p:nvGrpSpPr>
      <p:grpSpPr>
        <a:xfrm>
          <a:off x="0" y="0"/>
          <a:ext cx="0" cy="0"/>
          <a:chOff x="0" y="0"/>
          <a:chExt cx="0" cy="0"/>
        </a:xfrm>
      </p:grpSpPr>
      <p:grpSp>
        <p:nvGrpSpPr>
          <p:cNvPr id="9" name="Group 8"/>
          <p:cNvGrpSpPr/>
          <p:nvPr userDrawn="1"/>
        </p:nvGrpSpPr>
        <p:grpSpPr>
          <a:xfrm>
            <a:off x="2514600" y="365760"/>
            <a:ext cx="4114800" cy="4114800"/>
            <a:chOff x="2514600" y="365760"/>
            <a:chExt cx="4114800" cy="4114800"/>
          </a:xfrm>
        </p:grpSpPr>
        <p:sp>
          <p:nvSpPr>
            <p:cNvPr id="10" name="Oval 9"/>
            <p:cNvSpPr>
              <a:spLocks noChangeAspect="1"/>
            </p:cNvSpPr>
            <p:nvPr userDrawn="1"/>
          </p:nvSpPr>
          <p:spPr bwMode="gray">
            <a:xfrm>
              <a:off x="2514600" y="365760"/>
              <a:ext cx="4114800" cy="4114800"/>
            </a:xfrm>
            <a:prstGeom prst="ellipse">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Oval 10"/>
            <p:cNvSpPr>
              <a:spLocks noChangeAspect="1"/>
            </p:cNvSpPr>
            <p:nvPr userDrawn="1"/>
          </p:nvSpPr>
          <p:spPr bwMode="hidden">
            <a:xfrm>
              <a:off x="2514600" y="365760"/>
              <a:ext cx="4114800" cy="411480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3" name="TextBox 2"/>
          <p:cNvSpPr txBox="1"/>
          <p:nvPr userDrawn="1"/>
        </p:nvSpPr>
        <p:spPr bwMode="gray">
          <a:xfrm>
            <a:off x="3154680" y="1188720"/>
            <a:ext cx="2834640" cy="2468880"/>
          </a:xfrm>
          <a:prstGeom prst="rect">
            <a:avLst/>
          </a:prstGeom>
          <a:noFill/>
        </p:spPr>
        <p:txBody>
          <a:bodyPr wrap="square" lIns="0" tIns="0" rIns="0" bIns="0" rtlCol="0" anchor="ctr" anchorCtr="0">
            <a:normAutofit/>
          </a:bodyPr>
          <a:lstStyle/>
          <a:p>
            <a:pPr algn="ctr">
              <a:lnSpc>
                <a:spcPct val="90000"/>
              </a:lnSpc>
            </a:pPr>
            <a:r>
              <a:rPr lang="en-US" sz="4000" b="1" dirty="0" smtClean="0">
                <a:solidFill>
                  <a:srgbClr val="CC050A"/>
                </a:solidFill>
                <a:latin typeface="NeueHaasGroteskDisp Std"/>
              </a:rPr>
              <a:t>Thank you.</a:t>
            </a:r>
            <a:endParaRPr lang="en-US" sz="4000" b="1" dirty="0">
              <a:solidFill>
                <a:srgbClr val="CC050A"/>
              </a:solidFill>
              <a:latin typeface="NeueHaasGroteskDisp Std"/>
            </a:endParaRPr>
          </a:p>
        </p:txBody>
      </p:sp>
      <p:pic>
        <p:nvPicPr>
          <p:cNvPr id="5"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9613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5_Alternate Section Header Green">
    <p:bg>
      <p:bgPr>
        <a:solidFill>
          <a:schemeClr val="accent2"/>
        </a:solidFill>
        <a:effectLst/>
      </p:bgPr>
    </p:bg>
    <p:spTree>
      <p:nvGrpSpPr>
        <p:cNvPr id="1" name=""/>
        <p:cNvGrpSpPr/>
        <p:nvPr/>
      </p:nvGrpSpPr>
      <p:grpSpPr>
        <a:xfrm>
          <a:off x="0" y="0"/>
          <a:ext cx="0" cy="0"/>
          <a:chOff x="0" y="0"/>
          <a:chExt cx="0" cy="0"/>
        </a:xfrm>
      </p:grpSpPr>
      <p:sp>
        <p:nvSpPr>
          <p:cNvPr id="7" name="Rectangle 6"/>
          <p:cNvSpPr/>
          <p:nvPr userDrawn="1"/>
        </p:nvSpPr>
        <p:spPr bwMode="hidden">
          <a:xfrm>
            <a:off x="0" y="0"/>
            <a:ext cx="9144000" cy="3429000"/>
          </a:xfrm>
          <a:prstGeom prst="rect">
            <a:avLst/>
          </a:prstGeom>
          <a:solidFill>
            <a:srgbClr val="E9F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bwMode="gray">
          <a:xfrm>
            <a:off x="457200" y="302683"/>
            <a:ext cx="3886200" cy="188595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10" name="Text Placeholder 9"/>
          <p:cNvSpPr>
            <a:spLocks noGrp="1"/>
          </p:cNvSpPr>
          <p:nvPr>
            <p:ph type="body" sz="quarter" idx="13"/>
          </p:nvPr>
        </p:nvSpPr>
        <p:spPr>
          <a:xfrm>
            <a:off x="4800599" y="310110"/>
            <a:ext cx="3886200" cy="2743200"/>
          </a:xfrm>
        </p:spPr>
        <p:txBody>
          <a:bodyP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Footer Placeholder 2"/>
          <p:cNvSpPr>
            <a:spLocks noGrp="1"/>
          </p:cNvSpPr>
          <p:nvPr>
            <p:ph type="ftr" sz="quarter" idx="14"/>
          </p:nvPr>
        </p:nvSpPr>
        <p:spPr>
          <a:xfrm>
            <a:off x="457235" y="4700032"/>
            <a:ext cx="7086601" cy="228600"/>
          </a:xfrm>
          <a:prstGeom prst="rect">
            <a:avLst/>
          </a:prstGeom>
        </p:spPr>
        <p:txBody>
          <a:bodyPr/>
          <a:lstStyle/>
          <a:p>
            <a:r>
              <a:rPr lang="en-US" smtClean="0">
                <a:solidFill>
                  <a:srgbClr val="000000"/>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000000"/>
              </a:solidFill>
            </a:endParaRPr>
          </a:p>
        </p:txBody>
      </p:sp>
    </p:spTree>
    <p:extLst>
      <p:ext uri="{BB962C8B-B14F-4D97-AF65-F5344CB8AC3E}">
        <p14:creationId xmlns:p14="http://schemas.microsoft.com/office/powerpoint/2010/main" val="3871951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7_Section Header">
    <p:spTree>
      <p:nvGrpSpPr>
        <p:cNvPr id="1" name=""/>
        <p:cNvGrpSpPr/>
        <p:nvPr/>
      </p:nvGrpSpPr>
      <p:grpSpPr>
        <a:xfrm>
          <a:off x="0" y="0"/>
          <a:ext cx="0" cy="0"/>
          <a:chOff x="0" y="0"/>
          <a:chExt cx="0" cy="0"/>
        </a:xfrm>
      </p:grpSpPr>
      <p:sp>
        <p:nvSpPr>
          <p:cNvPr id="11" name="Oval 10"/>
          <p:cNvSpPr>
            <a:spLocks noChangeAspect="1"/>
          </p:cNvSpPr>
          <p:nvPr userDrawn="1"/>
        </p:nvSpPr>
        <p:spPr bwMode="hidden">
          <a:xfrm>
            <a:off x="2514600" y="365760"/>
            <a:ext cx="4114800" cy="411480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7" name="Title 1"/>
          <p:cNvSpPr>
            <a:spLocks noGrp="1"/>
          </p:cNvSpPr>
          <p:nvPr>
            <p:ph type="title"/>
          </p:nvPr>
        </p:nvSpPr>
        <p:spPr bwMode="gray">
          <a:xfrm>
            <a:off x="3337560" y="1577340"/>
            <a:ext cx="2468880" cy="1851660"/>
          </a:xfrm>
        </p:spPr>
        <p:txBody>
          <a:bodyPr lIns="0" rIns="0" anchor="ctr" anchorCtr="0">
            <a:normAutofit/>
          </a:bodyPr>
          <a:lstStyle>
            <a:lvl1pPr algn="l">
              <a:defRPr sz="3000" b="1" cap="none"/>
            </a:lvl1pPr>
          </a:lstStyle>
          <a:p>
            <a:r>
              <a:rPr lang="en-US" smtClean="0"/>
              <a:t>Click to edit Master title style</a:t>
            </a:r>
            <a:endParaRPr lang="en-US" dirty="0"/>
          </a:p>
        </p:txBody>
      </p:sp>
      <p:pic>
        <p:nvPicPr>
          <p:cNvPr id="6"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8144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57200" y="777050"/>
            <a:ext cx="4114800" cy="1303020"/>
          </a:xfrm>
        </p:spPr>
        <p:txBody>
          <a:bodyPr anchor="b" anchorCtr="0">
            <a:normAutofit/>
          </a:bodyPr>
          <a:lstStyle>
            <a:lvl1pPr>
              <a:defRPr sz="4000"/>
            </a:lvl1pPr>
          </a:lstStyle>
          <a:p>
            <a:r>
              <a:rPr lang="en-US" smtClean="0"/>
              <a:t>Click to edit Master title style</a:t>
            </a:r>
            <a:endParaRPr lang="en-US" dirty="0"/>
          </a:p>
        </p:txBody>
      </p:sp>
      <p:sp>
        <p:nvSpPr>
          <p:cNvPr id="3" name="Subtitle 2"/>
          <p:cNvSpPr>
            <a:spLocks noGrp="1"/>
          </p:cNvSpPr>
          <p:nvPr>
            <p:ph type="subTitle" idx="1"/>
          </p:nvPr>
        </p:nvSpPr>
        <p:spPr bwMode="gray">
          <a:xfrm>
            <a:off x="457200" y="2228850"/>
            <a:ext cx="4114800" cy="514350"/>
          </a:xfrm>
        </p:spPr>
        <p:txBody>
          <a:bodyPr>
            <a:noAutofit/>
          </a:bodyPr>
          <a:lstStyle>
            <a:lvl1pPr marL="0" indent="0" algn="l">
              <a:spcBef>
                <a:spcPts val="90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Footer Placeholder 4"/>
          <p:cNvSpPr>
            <a:spLocks noGrp="1"/>
          </p:cNvSpPr>
          <p:nvPr>
            <p:ph type="ftr" sz="quarter" idx="11"/>
          </p:nvPr>
        </p:nvSpPr>
        <p:spPr>
          <a:xfrm>
            <a:off x="457235" y="4700032"/>
            <a:ext cx="7086601" cy="228600"/>
          </a:xfrm>
          <a:prstGeom prst="rect">
            <a:avLst/>
          </a:prstGeom>
        </p:spPr>
        <p:txBody>
          <a:bodyPr/>
          <a:lstStyle/>
          <a:p>
            <a:r>
              <a:rPr lang="en-US"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2839194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7_Two-Line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457200" y="1268730"/>
            <a:ext cx="7086600" cy="33604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a:xfrm>
            <a:off x="457200" y="317254"/>
            <a:ext cx="7086600" cy="6858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r>
              <a:rPr lang="en-US" smtClean="0">
                <a:solidFill>
                  <a:srgbClr val="000000"/>
                </a:solidFill>
              </a:rPr>
              <a:t>Month 00, 0000</a:t>
            </a:r>
            <a:endParaRPr lang="en-US" dirty="0">
              <a:solidFill>
                <a:srgbClr val="000000"/>
              </a:solidFill>
            </a:endParaRPr>
          </a:p>
        </p:txBody>
      </p:sp>
      <p:sp>
        <p:nvSpPr>
          <p:cNvPr id="8" name="Footer Placeholder 7"/>
          <p:cNvSpPr>
            <a:spLocks noGrp="1"/>
          </p:cNvSpPr>
          <p:nvPr>
            <p:ph type="ftr" sz="quarter" idx="11"/>
          </p:nvPr>
        </p:nvSpPr>
        <p:spPr>
          <a:xfrm>
            <a:off x="457235" y="4700032"/>
            <a:ext cx="7086601" cy="228600"/>
          </a:xfrm>
          <a:prstGeom prst="rect">
            <a:avLst/>
          </a:prstGeom>
        </p:spPr>
        <p:txBody>
          <a:bodyPr/>
          <a:lstStyle/>
          <a:p>
            <a:r>
              <a:rPr lang="en-US"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1591097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8_Section Header">
    <p:bg>
      <p:bgPr>
        <a:solidFill>
          <a:schemeClr val="accent2"/>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2514600" y="960120"/>
            <a:ext cx="4114800" cy="3086100"/>
            <a:chOff x="2514600" y="365760"/>
            <a:chExt cx="4114800" cy="4114800"/>
          </a:xfrm>
        </p:grpSpPr>
        <p:sp>
          <p:nvSpPr>
            <p:cNvPr id="7" name="Oval 6"/>
            <p:cNvSpPr>
              <a:spLocks noChangeAspect="1"/>
            </p:cNvSpPr>
            <p:nvPr userDrawn="1"/>
          </p:nvSpPr>
          <p:spPr bwMode="gray">
            <a:xfrm>
              <a:off x="2514600" y="365760"/>
              <a:ext cx="4114800" cy="41148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8" name="Oval 7"/>
            <p:cNvSpPr>
              <a:spLocks noChangeAspect="1"/>
            </p:cNvSpPr>
            <p:nvPr userDrawn="1"/>
          </p:nvSpPr>
          <p:spPr bwMode="hidden">
            <a:xfrm>
              <a:off x="2514600" y="365760"/>
              <a:ext cx="4114800" cy="411480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2" name="Title 1"/>
          <p:cNvSpPr>
            <a:spLocks noGrp="1"/>
          </p:cNvSpPr>
          <p:nvPr>
            <p:ph type="title"/>
          </p:nvPr>
        </p:nvSpPr>
        <p:spPr bwMode="gray">
          <a:xfrm>
            <a:off x="3337560" y="1577340"/>
            <a:ext cx="2468880" cy="1851660"/>
          </a:xfrm>
        </p:spPr>
        <p:txBody>
          <a:bodyPr lIns="0" rIns="0" anchor="ctr" anchorCtr="0">
            <a:normAutofit/>
          </a:bodyPr>
          <a:lstStyle>
            <a:lvl1pPr algn="l">
              <a:defRPr sz="4000" b="1" cap="none"/>
            </a:lvl1pPr>
          </a:lstStyle>
          <a:p>
            <a:r>
              <a:rPr lang="en-US" smtClean="0"/>
              <a:t>Click to edit Master title style</a:t>
            </a:r>
            <a:endParaRPr lang="en-US" dirty="0"/>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5" name="Footer Placeholder 4"/>
          <p:cNvSpPr>
            <a:spLocks noGrp="1"/>
          </p:cNvSpPr>
          <p:nvPr>
            <p:ph type="ftr" sz="quarter" idx="13"/>
          </p:nvPr>
        </p:nvSpPr>
        <p:spPr>
          <a:xfrm>
            <a:off x="457235" y="4700032"/>
            <a:ext cx="7086601" cy="228600"/>
          </a:xfrm>
          <a:prstGeom prst="rect">
            <a:avLst/>
          </a:prstGeom>
        </p:spPr>
        <p:txBody>
          <a:bodyPr/>
          <a:lstStyle/>
          <a:p>
            <a:r>
              <a:rPr lang="en-US"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2601807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4_Section Header Green">
    <p:bg>
      <p:bgPr>
        <a:solidFill>
          <a:schemeClr val="accent2"/>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2514600" y="960120"/>
            <a:ext cx="4114800" cy="3086100"/>
            <a:chOff x="2514600" y="1280160"/>
            <a:chExt cx="4114800" cy="4114800"/>
          </a:xfrm>
        </p:grpSpPr>
        <p:sp>
          <p:nvSpPr>
            <p:cNvPr id="7" name="Oval 6"/>
            <p:cNvSpPr>
              <a:spLocks noChangeAspect="1"/>
            </p:cNvSpPr>
            <p:nvPr userDrawn="1"/>
          </p:nvSpPr>
          <p:spPr bwMode="gray">
            <a:xfrm>
              <a:off x="2514600" y="1280160"/>
              <a:ext cx="4114800" cy="41148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8" name="Oval 7"/>
            <p:cNvSpPr>
              <a:spLocks noChangeAspect="1"/>
            </p:cNvSpPr>
            <p:nvPr userDrawn="1"/>
          </p:nvSpPr>
          <p:spPr bwMode="hidden">
            <a:xfrm>
              <a:off x="2514600" y="1280160"/>
              <a:ext cx="4114800" cy="4114800"/>
            </a:xfrm>
            <a:prstGeom prst="ellipse">
              <a:avLst/>
            </a:prstGeom>
            <a:solidFill>
              <a:srgbClr val="E9F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2" name="Title 1"/>
          <p:cNvSpPr>
            <a:spLocks noGrp="1"/>
          </p:cNvSpPr>
          <p:nvPr userDrawn="1">
            <p:ph type="title"/>
          </p:nvPr>
        </p:nvSpPr>
        <p:spPr bwMode="gray">
          <a:xfrm>
            <a:off x="3337560" y="1577340"/>
            <a:ext cx="2468880" cy="1851660"/>
          </a:xfrm>
        </p:spPr>
        <p:txBody>
          <a:bodyPr lIns="0" rIns="0" anchor="ctr" anchorCtr="0">
            <a:normAutofit/>
          </a:bodyPr>
          <a:lstStyle>
            <a:lvl1pPr algn="l">
              <a:defRPr sz="4000" b="1" cap="none"/>
            </a:lvl1pPr>
          </a:lstStyle>
          <a:p>
            <a:r>
              <a:rPr lang="en-US" smtClean="0"/>
              <a:t>Click to edit Master title style</a:t>
            </a:r>
            <a:endParaRPr lang="en-US" dirty="0"/>
          </a:p>
        </p:txBody>
      </p:sp>
      <p:sp>
        <p:nvSpPr>
          <p:cNvPr id="4" name="Date Placeholder 3"/>
          <p:cNvSpPr>
            <a:spLocks noGrp="1"/>
          </p:cNvSpPr>
          <p:nvPr userDrawn="1">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3" name="Footer Placeholder 2"/>
          <p:cNvSpPr>
            <a:spLocks noGrp="1"/>
          </p:cNvSpPr>
          <p:nvPr>
            <p:ph type="ftr" sz="quarter" idx="13"/>
          </p:nvPr>
        </p:nvSpPr>
        <p:spPr>
          <a:xfrm>
            <a:off x="457235" y="4700032"/>
            <a:ext cx="7086601" cy="228600"/>
          </a:xfrm>
          <a:prstGeom prst="rect">
            <a:avLst/>
          </a:prstGeom>
        </p:spPr>
        <p:txBody>
          <a:bodyPr/>
          <a:lstStyle/>
          <a:p>
            <a:r>
              <a:rPr lang="en-US"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16500646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4_Section Header Blue">
    <p:bg>
      <p:bgPr>
        <a:solidFill>
          <a:schemeClr val="accent2"/>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2514600" y="960120"/>
            <a:ext cx="4114800" cy="3086100"/>
            <a:chOff x="2514600" y="1280160"/>
            <a:chExt cx="4114800" cy="4114800"/>
          </a:xfrm>
        </p:grpSpPr>
        <p:sp>
          <p:nvSpPr>
            <p:cNvPr id="7" name="Oval 6"/>
            <p:cNvSpPr>
              <a:spLocks noChangeAspect="1"/>
            </p:cNvSpPr>
            <p:nvPr userDrawn="1"/>
          </p:nvSpPr>
          <p:spPr bwMode="gray">
            <a:xfrm>
              <a:off x="2514600" y="1280160"/>
              <a:ext cx="4114800" cy="41148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8" name="Oval 7"/>
            <p:cNvSpPr>
              <a:spLocks noChangeAspect="1"/>
            </p:cNvSpPr>
            <p:nvPr userDrawn="1"/>
          </p:nvSpPr>
          <p:spPr bwMode="hidden">
            <a:xfrm>
              <a:off x="2514600" y="1280160"/>
              <a:ext cx="4114800" cy="4114800"/>
            </a:xfrm>
            <a:prstGeom prst="ellipse">
              <a:avLst/>
            </a:prstGeom>
            <a:solidFill>
              <a:srgbClr val="E8F6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2" name="Title 1"/>
          <p:cNvSpPr>
            <a:spLocks noGrp="1"/>
          </p:cNvSpPr>
          <p:nvPr userDrawn="1">
            <p:ph type="title"/>
          </p:nvPr>
        </p:nvSpPr>
        <p:spPr bwMode="gray">
          <a:xfrm>
            <a:off x="3337560" y="1577340"/>
            <a:ext cx="2468880" cy="1851660"/>
          </a:xfrm>
        </p:spPr>
        <p:txBody>
          <a:bodyPr lIns="0" rIns="0" anchor="ctr" anchorCtr="0">
            <a:normAutofit/>
          </a:bodyPr>
          <a:lstStyle>
            <a:lvl1pPr algn="l">
              <a:defRPr sz="4000" b="1" cap="none"/>
            </a:lvl1pPr>
          </a:lstStyle>
          <a:p>
            <a:r>
              <a:rPr lang="en-US" smtClean="0"/>
              <a:t>Click to edit Master title style</a:t>
            </a:r>
            <a:endParaRPr lang="en-US" dirty="0"/>
          </a:p>
        </p:txBody>
      </p:sp>
      <p:sp>
        <p:nvSpPr>
          <p:cNvPr id="4" name="Date Placeholder 3"/>
          <p:cNvSpPr>
            <a:spLocks noGrp="1"/>
          </p:cNvSpPr>
          <p:nvPr userDrawn="1">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5" name="Footer Placeholder 4"/>
          <p:cNvSpPr>
            <a:spLocks noGrp="1"/>
          </p:cNvSpPr>
          <p:nvPr>
            <p:ph type="ftr" sz="quarter" idx="13"/>
          </p:nvPr>
        </p:nvSpPr>
        <p:spPr>
          <a:xfrm>
            <a:off x="457235" y="4700032"/>
            <a:ext cx="7086601" cy="228600"/>
          </a:xfrm>
          <a:prstGeom prst="rect">
            <a:avLst/>
          </a:prstGeom>
        </p:spPr>
        <p:txBody>
          <a:bodyPr/>
          <a:lstStyle/>
          <a:p>
            <a:r>
              <a:rPr lang="en-US"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136972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_Section Header Yellow">
    <p:bg>
      <p:bgPr>
        <a:solidFill>
          <a:schemeClr val="accent2"/>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2514600" y="960120"/>
            <a:ext cx="4114800" cy="3086100"/>
            <a:chOff x="2514600" y="1280160"/>
            <a:chExt cx="4114800" cy="4114800"/>
          </a:xfrm>
        </p:grpSpPr>
        <p:sp>
          <p:nvSpPr>
            <p:cNvPr id="7" name="Oval 6"/>
            <p:cNvSpPr>
              <a:spLocks noChangeAspect="1"/>
            </p:cNvSpPr>
            <p:nvPr userDrawn="1"/>
          </p:nvSpPr>
          <p:spPr bwMode="gray">
            <a:xfrm>
              <a:off x="2514600" y="1280160"/>
              <a:ext cx="4114800" cy="41148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8" name="Oval 7"/>
            <p:cNvSpPr>
              <a:spLocks noChangeAspect="1"/>
            </p:cNvSpPr>
            <p:nvPr userDrawn="1"/>
          </p:nvSpPr>
          <p:spPr bwMode="hidden">
            <a:xfrm>
              <a:off x="2514600" y="1280160"/>
              <a:ext cx="4114800" cy="4114800"/>
            </a:xfrm>
            <a:prstGeom prst="ellipse">
              <a:avLst/>
            </a:prstGeom>
            <a:solidFill>
              <a:srgbClr val="FEF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2" name="Title 1"/>
          <p:cNvSpPr>
            <a:spLocks noGrp="1"/>
          </p:cNvSpPr>
          <p:nvPr userDrawn="1">
            <p:ph type="title"/>
          </p:nvPr>
        </p:nvSpPr>
        <p:spPr bwMode="gray">
          <a:xfrm>
            <a:off x="3337560" y="1577340"/>
            <a:ext cx="2468880" cy="1851660"/>
          </a:xfrm>
        </p:spPr>
        <p:txBody>
          <a:bodyPr lIns="0" rIns="0" anchor="ctr" anchorCtr="0">
            <a:normAutofit/>
          </a:bodyPr>
          <a:lstStyle>
            <a:lvl1pPr algn="l">
              <a:defRPr sz="4000" b="1" cap="none"/>
            </a:lvl1pPr>
          </a:lstStyle>
          <a:p>
            <a:r>
              <a:rPr lang="en-US" smtClean="0"/>
              <a:t>Click to edit Master title style</a:t>
            </a:r>
            <a:endParaRPr lang="en-US" dirty="0"/>
          </a:p>
        </p:txBody>
      </p:sp>
      <p:sp>
        <p:nvSpPr>
          <p:cNvPr id="4" name="Date Placeholder 3"/>
          <p:cNvSpPr>
            <a:spLocks noGrp="1"/>
          </p:cNvSpPr>
          <p:nvPr userDrawn="1">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3" name="Footer Placeholder 2"/>
          <p:cNvSpPr>
            <a:spLocks noGrp="1"/>
          </p:cNvSpPr>
          <p:nvPr>
            <p:ph type="ftr" sz="quarter" idx="13"/>
          </p:nvPr>
        </p:nvSpPr>
        <p:spPr>
          <a:xfrm>
            <a:off x="457235" y="4700032"/>
            <a:ext cx="7086601" cy="228600"/>
          </a:xfrm>
          <a:prstGeom prst="rect">
            <a:avLst/>
          </a:prstGeom>
        </p:spPr>
        <p:txBody>
          <a:bodyPr/>
          <a:lstStyle/>
          <a:p>
            <a:r>
              <a:rPr lang="en-US"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2745025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Green">
    <p:bg>
      <p:bgPr>
        <a:solidFill>
          <a:schemeClr val="accent2"/>
        </a:solidFill>
        <a:effectLst/>
      </p:bgPr>
    </p:bg>
    <p:spTree>
      <p:nvGrpSpPr>
        <p:cNvPr id="1" name=""/>
        <p:cNvGrpSpPr/>
        <p:nvPr/>
      </p:nvGrpSpPr>
      <p:grpSpPr>
        <a:xfrm>
          <a:off x="0" y="0"/>
          <a:ext cx="0" cy="0"/>
          <a:chOff x="0" y="0"/>
          <a:chExt cx="0" cy="0"/>
        </a:xfrm>
      </p:grpSpPr>
      <p:sp>
        <p:nvSpPr>
          <p:cNvPr id="7" name="Rectangle 6"/>
          <p:cNvSpPr/>
          <p:nvPr userDrawn="1"/>
        </p:nvSpPr>
        <p:spPr bwMode="hidden">
          <a:xfrm>
            <a:off x="0" y="0"/>
            <a:ext cx="9144000" cy="3429000"/>
          </a:xfrm>
          <a:prstGeom prst="rect">
            <a:avLst/>
          </a:prstGeom>
          <a:solidFill>
            <a:srgbClr val="E9F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6" name="Title 1"/>
          <p:cNvSpPr>
            <a:spLocks noGrp="1"/>
          </p:cNvSpPr>
          <p:nvPr>
            <p:ph type="ctrTitle"/>
          </p:nvPr>
        </p:nvSpPr>
        <p:spPr bwMode="gray">
          <a:xfrm>
            <a:off x="457200" y="310896"/>
            <a:ext cx="4114800" cy="1737360"/>
          </a:xfrm>
        </p:spPr>
        <p:txBody>
          <a:bodyPr anchor="b" anchorCtr="0">
            <a:normAutofit/>
          </a:bodyPr>
          <a:lstStyle>
            <a:lvl1pPr>
              <a:defRPr sz="4000"/>
            </a:lvl1pPr>
          </a:lstStyle>
          <a:p>
            <a:r>
              <a:rPr lang="en-US" smtClean="0"/>
              <a:t>Click to edit Master title style</a:t>
            </a:r>
            <a:endParaRPr lang="en-US" dirty="0"/>
          </a:p>
        </p:txBody>
      </p:sp>
      <p:sp>
        <p:nvSpPr>
          <p:cNvPr id="8" name="Subtitle 2"/>
          <p:cNvSpPr>
            <a:spLocks noGrp="1"/>
          </p:cNvSpPr>
          <p:nvPr>
            <p:ph type="subTitle" idx="1"/>
          </p:nvPr>
        </p:nvSpPr>
        <p:spPr bwMode="gray">
          <a:xfrm>
            <a:off x="457200" y="2240280"/>
            <a:ext cx="4114800" cy="685800"/>
          </a:xfrm>
        </p:spPr>
        <p:txBody>
          <a:bodyPr>
            <a:noAutofit/>
          </a:bodyPr>
          <a:lstStyle>
            <a:lvl1pPr marL="0" indent="0" algn="l">
              <a:spcBef>
                <a:spcPts val="90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5"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7567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3_Section Header Orange">
    <p:bg>
      <p:bgPr>
        <a:solidFill>
          <a:schemeClr val="accent2"/>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2514600" y="960120"/>
            <a:ext cx="4114800" cy="3086100"/>
            <a:chOff x="2514600" y="1280160"/>
            <a:chExt cx="4114800" cy="4114800"/>
          </a:xfrm>
        </p:grpSpPr>
        <p:sp>
          <p:nvSpPr>
            <p:cNvPr id="7" name="Oval 6"/>
            <p:cNvSpPr>
              <a:spLocks noChangeAspect="1"/>
            </p:cNvSpPr>
            <p:nvPr userDrawn="1"/>
          </p:nvSpPr>
          <p:spPr bwMode="gray">
            <a:xfrm>
              <a:off x="2514600" y="1280160"/>
              <a:ext cx="4114800" cy="41148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8" name="Oval 7"/>
            <p:cNvSpPr>
              <a:spLocks noChangeAspect="1"/>
            </p:cNvSpPr>
            <p:nvPr userDrawn="1"/>
          </p:nvSpPr>
          <p:spPr bwMode="hidden">
            <a:xfrm>
              <a:off x="2514600" y="1280160"/>
              <a:ext cx="4114800" cy="4114800"/>
            </a:xfrm>
            <a:prstGeom prst="ellipse">
              <a:avLst/>
            </a:prstGeom>
            <a:solidFill>
              <a:srgbClr val="FEF0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2" name="Title 1"/>
          <p:cNvSpPr>
            <a:spLocks noGrp="1"/>
          </p:cNvSpPr>
          <p:nvPr userDrawn="1">
            <p:ph type="title"/>
          </p:nvPr>
        </p:nvSpPr>
        <p:spPr bwMode="gray">
          <a:xfrm>
            <a:off x="3337560" y="1577340"/>
            <a:ext cx="2468880" cy="1851660"/>
          </a:xfrm>
        </p:spPr>
        <p:txBody>
          <a:bodyPr lIns="0" rIns="0" anchor="ctr" anchorCtr="0">
            <a:normAutofit/>
          </a:bodyPr>
          <a:lstStyle>
            <a:lvl1pPr algn="l">
              <a:defRPr sz="4000" b="1" cap="none"/>
            </a:lvl1pPr>
          </a:lstStyle>
          <a:p>
            <a:r>
              <a:rPr lang="en-US" smtClean="0"/>
              <a:t>Click to edit Master title style</a:t>
            </a:r>
            <a:endParaRPr lang="en-US" dirty="0"/>
          </a:p>
        </p:txBody>
      </p:sp>
      <p:sp>
        <p:nvSpPr>
          <p:cNvPr id="4" name="Date Placeholder 3"/>
          <p:cNvSpPr>
            <a:spLocks noGrp="1"/>
          </p:cNvSpPr>
          <p:nvPr userDrawn="1">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3" name="Footer Placeholder 2"/>
          <p:cNvSpPr>
            <a:spLocks noGrp="1"/>
          </p:cNvSpPr>
          <p:nvPr>
            <p:ph type="ftr" sz="quarter" idx="13"/>
          </p:nvPr>
        </p:nvSpPr>
        <p:spPr>
          <a:xfrm>
            <a:off x="457235" y="4700032"/>
            <a:ext cx="7086601" cy="228600"/>
          </a:xfrm>
          <a:prstGeom prst="rect">
            <a:avLst/>
          </a:prstGeom>
        </p:spPr>
        <p:txBody>
          <a:bodyPr/>
          <a:lstStyle/>
          <a:p>
            <a:r>
              <a:rPr lang="en-US"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2050684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7_Alternate Section Header">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57200" y="302683"/>
            <a:ext cx="3886200" cy="188595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10" name="Text Placeholder 9"/>
          <p:cNvSpPr>
            <a:spLocks noGrp="1"/>
          </p:cNvSpPr>
          <p:nvPr>
            <p:ph type="body" sz="quarter" idx="13"/>
          </p:nvPr>
        </p:nvSpPr>
        <p:spPr>
          <a:xfrm>
            <a:off x="4800599" y="310110"/>
            <a:ext cx="3886200" cy="27432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14"/>
          </p:nvPr>
        </p:nvSpPr>
        <p:spPr>
          <a:xfrm>
            <a:off x="457235" y="4700032"/>
            <a:ext cx="7086601" cy="228600"/>
          </a:xfrm>
          <a:prstGeom prst="rect">
            <a:avLst/>
          </a:prstGeom>
        </p:spPr>
        <p:txBody>
          <a:bodyPr/>
          <a:lstStyle/>
          <a:p>
            <a:r>
              <a:rPr lang="en-US"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297824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6_Alternate Section Header Green">
    <p:bg>
      <p:bgPr>
        <a:solidFill>
          <a:schemeClr val="accent2"/>
        </a:solidFill>
        <a:effectLst/>
      </p:bgPr>
    </p:bg>
    <p:spTree>
      <p:nvGrpSpPr>
        <p:cNvPr id="1" name=""/>
        <p:cNvGrpSpPr/>
        <p:nvPr/>
      </p:nvGrpSpPr>
      <p:grpSpPr>
        <a:xfrm>
          <a:off x="0" y="0"/>
          <a:ext cx="0" cy="0"/>
          <a:chOff x="0" y="0"/>
          <a:chExt cx="0" cy="0"/>
        </a:xfrm>
      </p:grpSpPr>
      <p:sp>
        <p:nvSpPr>
          <p:cNvPr id="7" name="Rectangle 6"/>
          <p:cNvSpPr/>
          <p:nvPr userDrawn="1"/>
        </p:nvSpPr>
        <p:spPr bwMode="hidden">
          <a:xfrm>
            <a:off x="0" y="0"/>
            <a:ext cx="9144000" cy="3429000"/>
          </a:xfrm>
          <a:prstGeom prst="rect">
            <a:avLst/>
          </a:prstGeom>
          <a:solidFill>
            <a:srgbClr val="E9F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bwMode="gray">
          <a:xfrm>
            <a:off x="457200" y="302683"/>
            <a:ext cx="3886200" cy="188595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10" name="Text Placeholder 9"/>
          <p:cNvSpPr>
            <a:spLocks noGrp="1"/>
          </p:cNvSpPr>
          <p:nvPr>
            <p:ph type="body" sz="quarter" idx="13"/>
          </p:nvPr>
        </p:nvSpPr>
        <p:spPr>
          <a:xfrm>
            <a:off x="4800599" y="310110"/>
            <a:ext cx="3886200" cy="27432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14"/>
          </p:nvPr>
        </p:nvSpPr>
        <p:spPr>
          <a:xfrm>
            <a:off x="457235" y="4700032"/>
            <a:ext cx="7086601" cy="228600"/>
          </a:xfrm>
          <a:prstGeom prst="rect">
            <a:avLst/>
          </a:prstGeom>
        </p:spPr>
        <p:txBody>
          <a:bodyPr/>
          <a:lstStyle/>
          <a:p>
            <a:r>
              <a:rPr lang="en-US"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522134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5_Alternate Section Header Blue">
    <p:bg>
      <p:bgPr>
        <a:solidFill>
          <a:schemeClr val="accent2"/>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0" y="0"/>
            <a:ext cx="9144000" cy="3429000"/>
          </a:xfrm>
          <a:prstGeom prst="rect">
            <a:avLst/>
          </a:prstGeom>
          <a:solidFill>
            <a:srgbClr val="E8F6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bwMode="gray">
          <a:xfrm>
            <a:off x="457200" y="302683"/>
            <a:ext cx="3886200" cy="188595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10" name="Text Placeholder 9"/>
          <p:cNvSpPr>
            <a:spLocks noGrp="1"/>
          </p:cNvSpPr>
          <p:nvPr>
            <p:ph type="body" sz="quarter" idx="13"/>
          </p:nvPr>
        </p:nvSpPr>
        <p:spPr>
          <a:xfrm>
            <a:off x="4800599" y="310110"/>
            <a:ext cx="3886200" cy="27432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14"/>
          </p:nvPr>
        </p:nvSpPr>
        <p:spPr>
          <a:xfrm>
            <a:off x="457235" y="4700032"/>
            <a:ext cx="7086601" cy="228600"/>
          </a:xfrm>
          <a:prstGeom prst="rect">
            <a:avLst/>
          </a:prstGeom>
        </p:spPr>
        <p:txBody>
          <a:bodyPr/>
          <a:lstStyle/>
          <a:p>
            <a:r>
              <a:rPr lang="en-US"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2822027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5_Alternate Section Header Yellow">
    <p:bg>
      <p:bgPr>
        <a:solidFill>
          <a:schemeClr val="accent2"/>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0" y="0"/>
            <a:ext cx="9144000" cy="3429000"/>
          </a:xfrm>
          <a:prstGeom prst="rect">
            <a:avLst/>
          </a:prstGeom>
          <a:solidFill>
            <a:srgbClr val="FEF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bwMode="gray">
          <a:xfrm>
            <a:off x="457200" y="302683"/>
            <a:ext cx="3886200" cy="188595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10" name="Text Placeholder 9"/>
          <p:cNvSpPr>
            <a:spLocks noGrp="1"/>
          </p:cNvSpPr>
          <p:nvPr>
            <p:ph type="body" sz="quarter" idx="13"/>
          </p:nvPr>
        </p:nvSpPr>
        <p:spPr>
          <a:xfrm>
            <a:off x="4800599" y="310110"/>
            <a:ext cx="3886200" cy="27432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14"/>
          </p:nvPr>
        </p:nvSpPr>
        <p:spPr>
          <a:xfrm>
            <a:off x="457235" y="4700032"/>
            <a:ext cx="7086601" cy="228600"/>
          </a:xfrm>
          <a:prstGeom prst="rect">
            <a:avLst/>
          </a:prstGeom>
        </p:spPr>
        <p:txBody>
          <a:bodyPr/>
          <a:lstStyle/>
          <a:p>
            <a:r>
              <a:rPr lang="en-US"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10652734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5_Alternate Section Header Orange">
    <p:bg>
      <p:bgPr>
        <a:solidFill>
          <a:schemeClr val="accent2"/>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0" y="0"/>
            <a:ext cx="9144000" cy="3429000"/>
          </a:xfrm>
          <a:prstGeom prst="rect">
            <a:avLst/>
          </a:prstGeom>
          <a:solidFill>
            <a:srgbClr val="FEF0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bwMode="gray">
          <a:xfrm>
            <a:off x="457200" y="302683"/>
            <a:ext cx="3886200" cy="188595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10" name="Text Placeholder 9"/>
          <p:cNvSpPr>
            <a:spLocks noGrp="1"/>
          </p:cNvSpPr>
          <p:nvPr>
            <p:ph type="body" sz="quarter" idx="13"/>
          </p:nvPr>
        </p:nvSpPr>
        <p:spPr>
          <a:xfrm>
            <a:off x="4800599" y="310110"/>
            <a:ext cx="3886200" cy="27432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14"/>
          </p:nvPr>
        </p:nvSpPr>
        <p:spPr>
          <a:xfrm>
            <a:off x="457235" y="4700032"/>
            <a:ext cx="7086601" cy="228600"/>
          </a:xfrm>
          <a:prstGeom prst="rect">
            <a:avLst/>
          </a:prstGeom>
        </p:spPr>
        <p:txBody>
          <a:bodyPr/>
          <a:lstStyle/>
          <a:p>
            <a:r>
              <a:rPr lang="en-US"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3047708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9_One Statement &amp; Picture">
    <p:spTree>
      <p:nvGrpSpPr>
        <p:cNvPr id="1" name=""/>
        <p:cNvGrpSpPr/>
        <p:nvPr/>
      </p:nvGrpSpPr>
      <p:grpSpPr>
        <a:xfrm>
          <a:off x="0" y="0"/>
          <a:ext cx="0" cy="0"/>
          <a:chOff x="0" y="0"/>
          <a:chExt cx="0" cy="0"/>
        </a:xfrm>
      </p:grpSpPr>
      <p:sp>
        <p:nvSpPr>
          <p:cNvPr id="6" name="Picture Placeholder 6"/>
          <p:cNvSpPr>
            <a:spLocks noGrp="1"/>
          </p:cNvSpPr>
          <p:nvPr>
            <p:ph type="pic" sz="quarter" idx="13" hasCustomPrompt="1"/>
          </p:nvPr>
        </p:nvSpPr>
        <p:spPr bwMode="gray">
          <a:xfrm>
            <a:off x="3044952" y="0"/>
            <a:ext cx="6099048" cy="5143500"/>
          </a:xfrm>
          <a:noFill/>
        </p:spPr>
        <p:txBody>
          <a:bodyPr anchor="ctr" anchorCtr="0">
            <a:normAutofit/>
          </a:bodyPr>
          <a:lstStyle>
            <a:lvl1pPr marL="0" marR="0" indent="0" algn="ctr" defTabSz="457200" rtl="0" eaLnBrk="1" fontAlgn="auto" latinLnBrk="0" hangingPunct="1">
              <a:lnSpc>
                <a:spcPct val="100000"/>
              </a:lnSpc>
              <a:spcBef>
                <a:spcPts val="600"/>
              </a:spcBef>
              <a:spcAft>
                <a:spcPts val="0"/>
              </a:spcAft>
              <a:buClrTx/>
              <a:buSzTx/>
              <a:buFontTx/>
              <a:buNone/>
              <a:tabLst/>
              <a:defRPr sz="1200" b="0" baseline="0"/>
            </a:lvl1pPr>
          </a:lstStyle>
          <a:p>
            <a:r>
              <a:rPr lang="en-US" dirty="0" smtClean="0"/>
              <a:t>Click icon to add picture. </a:t>
            </a:r>
            <a:br>
              <a:rPr lang="en-US" dirty="0" smtClean="0"/>
            </a:br>
            <a:r>
              <a:rPr lang="en-US" dirty="0" smtClean="0"/>
              <a:t>Placeholder is 8:9 proportion.</a:t>
            </a:r>
          </a:p>
        </p:txBody>
      </p:sp>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8" name="Text Placeholder 21"/>
          <p:cNvSpPr>
            <a:spLocks noGrp="1"/>
          </p:cNvSpPr>
          <p:nvPr>
            <p:ph type="body" sz="quarter" idx="16"/>
          </p:nvPr>
        </p:nvSpPr>
        <p:spPr bwMode="gray">
          <a:xfrm>
            <a:off x="457200" y="317253"/>
            <a:ext cx="2130552" cy="4309516"/>
          </a:xfrm>
        </p:spPr>
        <p:txBody>
          <a:bodyPr/>
          <a:lstStyle>
            <a:lvl1pPr>
              <a:lnSpc>
                <a:spcPct val="90000"/>
              </a:lnSpc>
              <a:spcBef>
                <a:spcPts val="900"/>
              </a:spcBef>
              <a:defRPr sz="26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Footer Placeholder 1"/>
          <p:cNvSpPr>
            <a:spLocks noGrp="1"/>
          </p:cNvSpPr>
          <p:nvPr>
            <p:ph type="ftr" sz="quarter" idx="17"/>
          </p:nvPr>
        </p:nvSpPr>
        <p:spPr>
          <a:xfrm>
            <a:off x="3502152" y="4814316"/>
            <a:ext cx="4041648" cy="171450"/>
          </a:xfrm>
          <a:prstGeom prst="rect">
            <a:avLst/>
          </a:prstGeom>
        </p:spPr>
        <p:txBody>
          <a:bodyPr/>
          <a:lstStyle/>
          <a:p>
            <a:r>
              <a:rPr lang="en-US"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213211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8_One Statement &amp; Content">
    <p:bg>
      <p:bgPr>
        <a:solidFill>
          <a:schemeClr val="accent2"/>
        </a:solidFill>
        <a:effectLst/>
      </p:bgPr>
    </p:bg>
    <p:spTree>
      <p:nvGrpSpPr>
        <p:cNvPr id="1" name=""/>
        <p:cNvGrpSpPr/>
        <p:nvPr/>
      </p:nvGrpSpPr>
      <p:grpSpPr>
        <a:xfrm>
          <a:off x="0" y="0"/>
          <a:ext cx="0" cy="0"/>
          <a:chOff x="0" y="0"/>
          <a:chExt cx="0" cy="0"/>
        </a:xfrm>
      </p:grpSpPr>
      <p:sp>
        <p:nvSpPr>
          <p:cNvPr id="11" name="Rectangle 10"/>
          <p:cNvSpPr/>
          <p:nvPr userDrawn="1"/>
        </p:nvSpPr>
        <p:spPr bwMode="hidden">
          <a:xfrm>
            <a:off x="3054096" y="-2"/>
            <a:ext cx="6089904" cy="514350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9" name="Text Placeholder 21"/>
          <p:cNvSpPr>
            <a:spLocks noGrp="1"/>
          </p:cNvSpPr>
          <p:nvPr>
            <p:ph type="body" sz="quarter" idx="16"/>
          </p:nvPr>
        </p:nvSpPr>
        <p:spPr bwMode="gray">
          <a:xfrm>
            <a:off x="457200" y="317253"/>
            <a:ext cx="2130552" cy="4309516"/>
          </a:xfrm>
        </p:spPr>
        <p:txBody>
          <a:bodyPr/>
          <a:lstStyle>
            <a:lvl1pPr>
              <a:lnSpc>
                <a:spcPct val="90000"/>
              </a:lnSpc>
              <a:spcBef>
                <a:spcPts val="900"/>
              </a:spcBef>
              <a:defRPr sz="26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5"/>
          <p:cNvSpPr>
            <a:spLocks noGrp="1"/>
          </p:cNvSpPr>
          <p:nvPr>
            <p:ph type="body" sz="quarter" idx="17"/>
          </p:nvPr>
        </p:nvSpPr>
        <p:spPr>
          <a:xfrm>
            <a:off x="3511296" y="342932"/>
            <a:ext cx="5175504" cy="42838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Footer Placeholder 1"/>
          <p:cNvSpPr>
            <a:spLocks noGrp="1"/>
          </p:cNvSpPr>
          <p:nvPr>
            <p:ph type="ftr" sz="quarter" idx="18"/>
          </p:nvPr>
        </p:nvSpPr>
        <p:spPr>
          <a:xfrm>
            <a:off x="3502152" y="4814316"/>
            <a:ext cx="4041648" cy="171450"/>
          </a:xfrm>
          <a:prstGeom prst="rect">
            <a:avLst/>
          </a:prstGeom>
        </p:spPr>
        <p:txBody>
          <a:bodyPr/>
          <a:lstStyle/>
          <a:p>
            <a:r>
              <a:rPr lang="en-US"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4164269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8_One Statement &amp; Chart">
    <p:bg>
      <p:bgPr>
        <a:solidFill>
          <a:schemeClr val="accent2"/>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3054096" y="-2"/>
            <a:ext cx="6089904" cy="514350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9" name="Text Placeholder 21"/>
          <p:cNvSpPr>
            <a:spLocks noGrp="1"/>
          </p:cNvSpPr>
          <p:nvPr>
            <p:ph type="body" sz="quarter" idx="16"/>
          </p:nvPr>
        </p:nvSpPr>
        <p:spPr bwMode="gray">
          <a:xfrm>
            <a:off x="457200" y="317253"/>
            <a:ext cx="2130552" cy="4309516"/>
          </a:xfrm>
        </p:spPr>
        <p:txBody>
          <a:bodyPr/>
          <a:lstStyle>
            <a:lvl1pPr>
              <a:lnSpc>
                <a:spcPct val="90000"/>
              </a:lnSpc>
              <a:spcBef>
                <a:spcPts val="900"/>
              </a:spcBef>
              <a:defRPr sz="26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hart Placeholder 6"/>
          <p:cNvSpPr>
            <a:spLocks noGrp="1"/>
          </p:cNvSpPr>
          <p:nvPr>
            <p:ph type="chart" sz="quarter" idx="18" hasCustomPrompt="1"/>
          </p:nvPr>
        </p:nvSpPr>
        <p:spPr>
          <a:xfrm>
            <a:off x="3511550" y="342900"/>
            <a:ext cx="5175250" cy="4283868"/>
          </a:xfrm>
        </p:spPr>
        <p:txBody>
          <a:bodyPr anchor="ctr" anchorCtr="0">
            <a:normAutofit/>
          </a:bodyPr>
          <a:lstStyle>
            <a:lvl1pPr algn="ctr">
              <a:defRPr sz="1200" b="0"/>
            </a:lvl1pPr>
          </a:lstStyle>
          <a:p>
            <a:r>
              <a:rPr lang="en-US" dirty="0" smtClean="0"/>
              <a:t>Click icon to add chart.</a:t>
            </a:r>
            <a:endParaRPr lang="en-US" dirty="0"/>
          </a:p>
        </p:txBody>
      </p:sp>
      <p:sp>
        <p:nvSpPr>
          <p:cNvPr id="2" name="Footer Placeholder 1"/>
          <p:cNvSpPr>
            <a:spLocks noGrp="1"/>
          </p:cNvSpPr>
          <p:nvPr>
            <p:ph type="ftr" sz="quarter" idx="19"/>
          </p:nvPr>
        </p:nvSpPr>
        <p:spPr>
          <a:xfrm>
            <a:off x="3502152" y="4814316"/>
            <a:ext cx="4041648" cy="171450"/>
          </a:xfrm>
          <a:prstGeom prst="rect">
            <a:avLst/>
          </a:prstGeom>
        </p:spPr>
        <p:txBody>
          <a:bodyPr/>
          <a:lstStyle/>
          <a:p>
            <a:r>
              <a:rPr lang="en-US"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3056038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5_Three Statement">
    <p:spTree>
      <p:nvGrpSpPr>
        <p:cNvPr id="1" name=""/>
        <p:cNvGrpSpPr/>
        <p:nvPr/>
      </p:nvGrpSpPr>
      <p:grpSpPr>
        <a:xfrm>
          <a:off x="0" y="0"/>
          <a:ext cx="0" cy="0"/>
          <a:chOff x="0" y="0"/>
          <a:chExt cx="0" cy="0"/>
        </a:xfrm>
      </p:grpSpPr>
      <p:sp>
        <p:nvSpPr>
          <p:cNvPr id="13" name="Rectangle 12"/>
          <p:cNvSpPr/>
          <p:nvPr userDrawn="1"/>
        </p:nvSpPr>
        <p:spPr bwMode="gray">
          <a:xfrm>
            <a:off x="6089904" y="-2"/>
            <a:ext cx="3054096" cy="5143502"/>
          </a:xfrm>
          <a:prstGeom prst="rect">
            <a:avLst/>
          </a:prstGeom>
          <a:solidFill>
            <a:srgbClr val="E8F6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4" name="Rectangle 13"/>
          <p:cNvSpPr/>
          <p:nvPr userDrawn="1"/>
        </p:nvSpPr>
        <p:spPr bwMode="gray">
          <a:xfrm>
            <a:off x="3054096" y="-2"/>
            <a:ext cx="3035808" cy="514350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12" name="Text Placeholder 21"/>
          <p:cNvSpPr>
            <a:spLocks noGrp="1"/>
          </p:cNvSpPr>
          <p:nvPr>
            <p:ph type="body" sz="quarter" idx="16"/>
          </p:nvPr>
        </p:nvSpPr>
        <p:spPr bwMode="gray">
          <a:xfrm>
            <a:off x="457200" y="317253"/>
            <a:ext cx="2130552" cy="4309516"/>
          </a:xfrm>
        </p:spPr>
        <p:txBody>
          <a:bodyPr/>
          <a:lstStyle>
            <a:lvl1pPr>
              <a:lnSpc>
                <a:spcPct val="90000"/>
              </a:lnSpc>
              <a:spcBef>
                <a:spcPts val="900"/>
              </a:spcBef>
              <a:defRPr sz="26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21"/>
          <p:cNvSpPr>
            <a:spLocks noGrp="1"/>
          </p:cNvSpPr>
          <p:nvPr>
            <p:ph type="body" sz="quarter" idx="17"/>
          </p:nvPr>
        </p:nvSpPr>
        <p:spPr bwMode="gray">
          <a:xfrm>
            <a:off x="3511296" y="317253"/>
            <a:ext cx="2130552" cy="4309516"/>
          </a:xfrm>
        </p:spPr>
        <p:txBody>
          <a:bodyPr/>
          <a:lstStyle>
            <a:lvl1pPr>
              <a:lnSpc>
                <a:spcPct val="90000"/>
              </a:lnSpc>
              <a:spcBef>
                <a:spcPts val="900"/>
              </a:spcBef>
              <a:defRPr sz="26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ext Placeholder 21"/>
          <p:cNvSpPr>
            <a:spLocks noGrp="1"/>
          </p:cNvSpPr>
          <p:nvPr>
            <p:ph type="body" sz="quarter" idx="18"/>
          </p:nvPr>
        </p:nvSpPr>
        <p:spPr bwMode="gray">
          <a:xfrm>
            <a:off x="6556248" y="317253"/>
            <a:ext cx="2130552" cy="4309516"/>
          </a:xfrm>
        </p:spPr>
        <p:txBody>
          <a:bodyPr/>
          <a:lstStyle>
            <a:lvl1pPr>
              <a:lnSpc>
                <a:spcPct val="90000"/>
              </a:lnSpc>
              <a:spcBef>
                <a:spcPts val="900"/>
              </a:spcBef>
              <a:defRPr sz="26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Footer Placeholder 1"/>
          <p:cNvSpPr>
            <a:spLocks noGrp="1"/>
          </p:cNvSpPr>
          <p:nvPr>
            <p:ph type="ftr" sz="quarter" idx="19"/>
          </p:nvPr>
        </p:nvSpPr>
        <p:spPr>
          <a:xfrm>
            <a:off x="3502152" y="4814316"/>
            <a:ext cx="4041648" cy="171450"/>
          </a:xfrm>
          <a:prstGeom prst="rect">
            <a:avLst/>
          </a:prstGeom>
        </p:spPr>
        <p:txBody>
          <a:bodyPr/>
          <a:lstStyle/>
          <a:p>
            <a:r>
              <a:rPr lang="en-US"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3047055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chemeClr val="accent2"/>
        </a:solidFill>
        <a:effectLst/>
      </p:bgPr>
    </p:bg>
    <p:spTree>
      <p:nvGrpSpPr>
        <p:cNvPr id="1" name=""/>
        <p:cNvGrpSpPr/>
        <p:nvPr/>
      </p:nvGrpSpPr>
      <p:grpSpPr>
        <a:xfrm>
          <a:off x="0" y="0"/>
          <a:ext cx="0" cy="0"/>
          <a:chOff x="0" y="0"/>
          <a:chExt cx="0" cy="0"/>
        </a:xfrm>
      </p:grpSpPr>
      <p:sp>
        <p:nvSpPr>
          <p:cNvPr id="7" name="Rectangle 6"/>
          <p:cNvSpPr/>
          <p:nvPr userDrawn="1"/>
        </p:nvSpPr>
        <p:spPr bwMode="hidden">
          <a:xfrm>
            <a:off x="0" y="0"/>
            <a:ext cx="9144000" cy="3429000"/>
          </a:xfrm>
          <a:prstGeom prst="rect">
            <a:avLst/>
          </a:prstGeom>
          <a:solidFill>
            <a:srgbClr val="E8F6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6" name="Title 1"/>
          <p:cNvSpPr>
            <a:spLocks noGrp="1"/>
          </p:cNvSpPr>
          <p:nvPr>
            <p:ph type="ctrTitle"/>
          </p:nvPr>
        </p:nvSpPr>
        <p:spPr bwMode="gray">
          <a:xfrm>
            <a:off x="457200" y="310896"/>
            <a:ext cx="4114800" cy="1737360"/>
          </a:xfrm>
        </p:spPr>
        <p:txBody>
          <a:bodyPr anchor="b" anchorCtr="0">
            <a:normAutofit/>
          </a:bodyPr>
          <a:lstStyle>
            <a:lvl1pPr>
              <a:defRPr sz="4000"/>
            </a:lvl1pPr>
          </a:lstStyle>
          <a:p>
            <a:r>
              <a:rPr lang="en-US" smtClean="0"/>
              <a:t>Click to edit Master title style</a:t>
            </a:r>
            <a:endParaRPr lang="en-US" dirty="0"/>
          </a:p>
        </p:txBody>
      </p:sp>
      <p:sp>
        <p:nvSpPr>
          <p:cNvPr id="8" name="Subtitle 2"/>
          <p:cNvSpPr>
            <a:spLocks noGrp="1"/>
          </p:cNvSpPr>
          <p:nvPr>
            <p:ph type="subTitle" idx="1"/>
          </p:nvPr>
        </p:nvSpPr>
        <p:spPr bwMode="gray">
          <a:xfrm>
            <a:off x="457200" y="2240280"/>
            <a:ext cx="4114800" cy="685800"/>
          </a:xfrm>
        </p:spPr>
        <p:txBody>
          <a:bodyPr>
            <a:noAutofit/>
          </a:bodyPr>
          <a:lstStyle>
            <a:lvl1pPr marL="0" indent="0" algn="l">
              <a:spcBef>
                <a:spcPts val="90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5"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3980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5_Six Statement">
    <p:bg>
      <p:bgPr>
        <a:solidFill>
          <a:schemeClr val="accent2"/>
        </a:solidFill>
        <a:effectLst/>
      </p:bgPr>
    </p:bg>
    <p:spTree>
      <p:nvGrpSpPr>
        <p:cNvPr id="1" name=""/>
        <p:cNvGrpSpPr/>
        <p:nvPr/>
      </p:nvGrpSpPr>
      <p:grpSpPr>
        <a:xfrm>
          <a:off x="0" y="0"/>
          <a:ext cx="0" cy="0"/>
          <a:chOff x="0" y="0"/>
          <a:chExt cx="0" cy="0"/>
        </a:xfrm>
      </p:grpSpPr>
      <p:sp>
        <p:nvSpPr>
          <p:cNvPr id="14" name="Rectangle 13"/>
          <p:cNvSpPr/>
          <p:nvPr userDrawn="1"/>
        </p:nvSpPr>
        <p:spPr bwMode="gray">
          <a:xfrm>
            <a:off x="3054109" y="2564892"/>
            <a:ext cx="3035807" cy="2578608"/>
          </a:xfrm>
          <a:prstGeom prst="rect">
            <a:avLst/>
          </a:prstGeom>
          <a:solidFill>
            <a:srgbClr val="E9F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1" name="Rectangle 20"/>
          <p:cNvSpPr/>
          <p:nvPr userDrawn="1"/>
        </p:nvSpPr>
        <p:spPr bwMode="gray">
          <a:xfrm>
            <a:off x="0" y="0"/>
            <a:ext cx="3054096" cy="2564892"/>
          </a:xfrm>
          <a:prstGeom prst="rect">
            <a:avLst/>
          </a:prstGeom>
          <a:solidFill>
            <a:srgbClr val="FEF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5" name="Rectangle 24"/>
          <p:cNvSpPr/>
          <p:nvPr userDrawn="1"/>
        </p:nvSpPr>
        <p:spPr bwMode="gray">
          <a:xfrm>
            <a:off x="6089904" y="0"/>
            <a:ext cx="3054096" cy="2564892"/>
          </a:xfrm>
          <a:prstGeom prst="rect">
            <a:avLst/>
          </a:prstGeom>
          <a:solidFill>
            <a:srgbClr val="FEF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5" name="Text Placeholder 14"/>
          <p:cNvSpPr>
            <a:spLocks noGrp="1"/>
          </p:cNvSpPr>
          <p:nvPr>
            <p:ph type="body" sz="quarter" idx="10"/>
          </p:nvPr>
        </p:nvSpPr>
        <p:spPr bwMode="gray">
          <a:xfrm>
            <a:off x="457200" y="322326"/>
            <a:ext cx="2130552" cy="1714500"/>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16" name="Text Placeholder 14"/>
          <p:cNvSpPr>
            <a:spLocks noGrp="1"/>
          </p:cNvSpPr>
          <p:nvPr>
            <p:ph type="body" sz="quarter" idx="11"/>
          </p:nvPr>
        </p:nvSpPr>
        <p:spPr bwMode="gray">
          <a:xfrm>
            <a:off x="3502152" y="322326"/>
            <a:ext cx="2130552" cy="1714500"/>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17" name="Text Placeholder 14"/>
          <p:cNvSpPr>
            <a:spLocks noGrp="1"/>
          </p:cNvSpPr>
          <p:nvPr>
            <p:ph type="body" sz="quarter" idx="12"/>
          </p:nvPr>
        </p:nvSpPr>
        <p:spPr bwMode="gray">
          <a:xfrm>
            <a:off x="6556248" y="322326"/>
            <a:ext cx="2130552" cy="1714500"/>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18" name="Text Placeholder 14"/>
          <p:cNvSpPr>
            <a:spLocks noGrp="1"/>
          </p:cNvSpPr>
          <p:nvPr>
            <p:ph type="body" sz="quarter" idx="13"/>
          </p:nvPr>
        </p:nvSpPr>
        <p:spPr bwMode="gray">
          <a:xfrm>
            <a:off x="457200" y="2888579"/>
            <a:ext cx="2130552" cy="1714500"/>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19" name="Text Placeholder 14"/>
          <p:cNvSpPr>
            <a:spLocks noGrp="1"/>
          </p:cNvSpPr>
          <p:nvPr>
            <p:ph type="body" sz="quarter" idx="14"/>
          </p:nvPr>
        </p:nvSpPr>
        <p:spPr bwMode="gray">
          <a:xfrm>
            <a:off x="3502152" y="2888579"/>
            <a:ext cx="2130552" cy="1714500"/>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20" name="Text Placeholder 14"/>
          <p:cNvSpPr>
            <a:spLocks noGrp="1"/>
          </p:cNvSpPr>
          <p:nvPr>
            <p:ph type="body" sz="quarter" idx="15"/>
          </p:nvPr>
        </p:nvSpPr>
        <p:spPr bwMode="gray">
          <a:xfrm>
            <a:off x="6556248" y="2888579"/>
            <a:ext cx="2130552" cy="1714500"/>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3" name="Date Placeholder 2"/>
          <p:cNvSpPr>
            <a:spLocks noGrp="1"/>
          </p:cNvSpPr>
          <p:nvPr>
            <p:ph type="dt" sz="half" idx="16"/>
          </p:nvPr>
        </p:nvSpPr>
        <p:spPr/>
        <p:txBody>
          <a:bodyPr/>
          <a:lstStyle/>
          <a:p>
            <a:r>
              <a:rPr lang="en-US" smtClean="0">
                <a:solidFill>
                  <a:srgbClr val="000000"/>
                </a:solidFill>
              </a:rPr>
              <a:t>Month 00, 0000</a:t>
            </a:r>
            <a:endParaRPr lang="en-US" dirty="0">
              <a:solidFill>
                <a:srgbClr val="000000"/>
              </a:solidFill>
            </a:endParaRPr>
          </a:p>
        </p:txBody>
      </p:sp>
      <p:sp>
        <p:nvSpPr>
          <p:cNvPr id="4" name="Footer Placeholder 3"/>
          <p:cNvSpPr>
            <a:spLocks noGrp="1"/>
          </p:cNvSpPr>
          <p:nvPr>
            <p:ph type="ftr" sz="quarter" idx="17"/>
          </p:nvPr>
        </p:nvSpPr>
        <p:spPr>
          <a:xfrm>
            <a:off x="3502152" y="4814316"/>
            <a:ext cx="4041648" cy="171450"/>
          </a:xfrm>
          <a:prstGeom prst="rect">
            <a:avLst/>
          </a:prstGeom>
        </p:spPr>
        <p:txBody>
          <a:bodyPr/>
          <a:lstStyle/>
          <a:p>
            <a:r>
              <a:rPr lang="en-US"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1630550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7_Text &amp; One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10" name="Content Placeholder 2"/>
          <p:cNvSpPr>
            <a:spLocks noGrp="1"/>
          </p:cNvSpPr>
          <p:nvPr>
            <p:ph idx="1"/>
          </p:nvPr>
        </p:nvSpPr>
        <p:spPr bwMode="gray">
          <a:xfrm>
            <a:off x="457200" y="317255"/>
            <a:ext cx="2130552" cy="4309515"/>
          </a:xfrm>
        </p:spPr>
        <p:txBody>
          <a:bodyPr/>
          <a:lstStyle>
            <a:lvl1pPr>
              <a:lnSpc>
                <a:spcPct val="90000"/>
              </a:lnSpc>
              <a:spcBef>
                <a:spcPts val="900"/>
              </a:spcBef>
              <a:defRPr sz="2600">
                <a:solidFill>
                  <a:schemeClr val="accent1"/>
                </a:solidFill>
                <a:latin typeface="+mj-lt"/>
              </a:defRPr>
            </a:lvl1pPr>
            <a:lvl2pPr>
              <a:spcBef>
                <a:spcPts val="900"/>
              </a:spcBef>
              <a:defRPr b="1"/>
            </a:lvl2pPr>
            <a:lvl3pPr marL="0" indent="0">
              <a:spcBef>
                <a:spcPts val="900"/>
              </a:spcBef>
              <a:buFontTx/>
              <a:buNone/>
              <a:defRPr/>
            </a:lvl3pPr>
            <a:lvl4pPr marL="230188" indent="-230188">
              <a:spcBef>
                <a:spcPts val="600"/>
              </a:spcBef>
              <a:buFont typeface="Arial"/>
              <a:buChar char="•"/>
              <a:defRPr/>
            </a:lvl4pPr>
            <a:lvl5pPr marL="460375" indent="-230188">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8"/>
          <p:cNvSpPr>
            <a:spLocks noGrp="1"/>
          </p:cNvSpPr>
          <p:nvPr>
            <p:ph type="pic" sz="quarter" idx="21" hasCustomPrompt="1"/>
          </p:nvPr>
        </p:nvSpPr>
        <p:spPr bwMode="gray">
          <a:xfrm>
            <a:off x="3369564" y="1028732"/>
            <a:ext cx="5317236" cy="2392757"/>
          </a:xfrm>
          <a:noFill/>
        </p:spPr>
        <p:txBody>
          <a:bodyPr anchor="ctr" anchorCtr="0">
            <a:normAutofit/>
          </a:bodyPr>
          <a:lstStyle>
            <a:lvl1pPr algn="ctr">
              <a:spcBef>
                <a:spcPts val="0"/>
              </a:spcBef>
              <a:defRPr sz="1200" b="0"/>
            </a:lvl1pPr>
          </a:lstStyle>
          <a:p>
            <a:r>
              <a:rPr lang="en-US" dirty="0" smtClean="0"/>
              <a:t>Click icon to add picture. </a:t>
            </a:r>
            <a:br>
              <a:rPr lang="en-US" dirty="0" smtClean="0"/>
            </a:br>
            <a:r>
              <a:rPr lang="en-US" dirty="0" smtClean="0"/>
              <a:t>Placeholder is 5:3 proportion.</a:t>
            </a:r>
            <a:endParaRPr lang="en-US" dirty="0"/>
          </a:p>
        </p:txBody>
      </p:sp>
      <p:sp>
        <p:nvSpPr>
          <p:cNvPr id="11" name="Text Placeholder 9"/>
          <p:cNvSpPr>
            <a:spLocks noGrp="1"/>
          </p:cNvSpPr>
          <p:nvPr>
            <p:ph type="body" sz="quarter" idx="27" hasCustomPrompt="1"/>
          </p:nvPr>
        </p:nvSpPr>
        <p:spPr>
          <a:xfrm>
            <a:off x="3369564" y="3497580"/>
            <a:ext cx="5317236" cy="274320"/>
          </a:xfrm>
        </p:spPr>
        <p:txBody>
          <a:bodyPr>
            <a:noAutofit/>
          </a:bodyPr>
          <a:lstStyle>
            <a:lvl1pPr>
              <a:spcBef>
                <a:spcPts val="0"/>
              </a:spcBef>
              <a:defRPr sz="9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2" name="Footer Placeholder 1"/>
          <p:cNvSpPr>
            <a:spLocks noGrp="1"/>
          </p:cNvSpPr>
          <p:nvPr>
            <p:ph type="ftr" sz="quarter" idx="28"/>
          </p:nvPr>
        </p:nvSpPr>
        <p:spPr>
          <a:xfrm>
            <a:off x="457235" y="4700032"/>
            <a:ext cx="7086601" cy="228600"/>
          </a:xfrm>
          <a:prstGeom prst="rect">
            <a:avLst/>
          </a:prstGeom>
        </p:spPr>
        <p:txBody>
          <a:bodyPr/>
          <a:lstStyle/>
          <a:p>
            <a:r>
              <a:rPr lang="en-US"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1827644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7_Text &amp; Two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11" name="Picture Placeholder 8"/>
          <p:cNvSpPr>
            <a:spLocks noGrp="1"/>
          </p:cNvSpPr>
          <p:nvPr>
            <p:ph type="pic" sz="quarter" idx="19" hasCustomPrompt="1"/>
          </p:nvPr>
        </p:nvSpPr>
        <p:spPr bwMode="gray">
          <a:xfrm>
            <a:off x="6281928" y="1028700"/>
            <a:ext cx="2404872" cy="2400300"/>
          </a:xfrm>
          <a:noFill/>
        </p:spPr>
        <p:txBody>
          <a:bodyPr anchor="ctr" anchorCtr="0">
            <a:normAutofit/>
          </a:bodyPr>
          <a:lstStyle>
            <a:lvl1pPr marL="0" marR="0" indent="0" algn="ctr" defTabSz="457200" rtl="0" eaLnBrk="1" fontAlgn="auto" latinLnBrk="0" hangingPunct="1">
              <a:lnSpc>
                <a:spcPct val="100000"/>
              </a:lnSpc>
              <a:spcBef>
                <a:spcPts val="0"/>
              </a:spcBef>
              <a:spcAft>
                <a:spcPts val="0"/>
              </a:spcAft>
              <a:buClrTx/>
              <a:buSzTx/>
              <a:buFontTx/>
              <a:buNone/>
              <a:tabLst/>
              <a:defRPr sz="1200" b="0" baseline="0"/>
            </a:lvl1pPr>
          </a:lstStyle>
          <a:p>
            <a:r>
              <a:rPr lang="en-US" dirty="0" smtClean="0"/>
              <a:t>Click icon to add picture. </a:t>
            </a:r>
            <a:br>
              <a:rPr lang="en-US" dirty="0" smtClean="0"/>
            </a:br>
            <a:r>
              <a:rPr lang="en-US" dirty="0" smtClean="0"/>
              <a:t>Placeholder is 3:4 proportion.</a:t>
            </a:r>
          </a:p>
        </p:txBody>
      </p:sp>
      <p:sp>
        <p:nvSpPr>
          <p:cNvPr id="12" name="Picture Placeholder 8"/>
          <p:cNvSpPr>
            <a:spLocks noGrp="1"/>
          </p:cNvSpPr>
          <p:nvPr>
            <p:ph type="pic" sz="quarter" idx="20" hasCustomPrompt="1"/>
          </p:nvPr>
        </p:nvSpPr>
        <p:spPr bwMode="gray">
          <a:xfrm>
            <a:off x="3369564" y="1028700"/>
            <a:ext cx="2404872" cy="2400300"/>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
        <p:nvSpPr>
          <p:cNvPr id="14" name="Content Placeholder 2"/>
          <p:cNvSpPr>
            <a:spLocks noGrp="1"/>
          </p:cNvSpPr>
          <p:nvPr>
            <p:ph idx="1"/>
          </p:nvPr>
        </p:nvSpPr>
        <p:spPr bwMode="gray">
          <a:xfrm>
            <a:off x="457200" y="317254"/>
            <a:ext cx="2130552" cy="4309514"/>
          </a:xfrm>
        </p:spPr>
        <p:txBody>
          <a:bodyPr/>
          <a:lstStyle>
            <a:lvl1pPr>
              <a:lnSpc>
                <a:spcPct val="90000"/>
              </a:lnSpc>
              <a:spcBef>
                <a:spcPts val="900"/>
              </a:spcBef>
              <a:defRPr sz="2600">
                <a:solidFill>
                  <a:schemeClr val="accent1"/>
                </a:solidFill>
                <a:latin typeface="+mj-lt"/>
              </a:defRPr>
            </a:lvl1pPr>
            <a:lvl2pPr>
              <a:spcBef>
                <a:spcPts val="900"/>
              </a:spcBef>
              <a:defRPr b="1"/>
            </a:lvl2pPr>
            <a:lvl3pPr marL="0" indent="0">
              <a:spcBef>
                <a:spcPts val="900"/>
              </a:spcBef>
              <a:buFontTx/>
              <a:buNone/>
              <a:defRPr/>
            </a:lvl3pPr>
            <a:lvl4pPr marL="230188" indent="-230188">
              <a:spcBef>
                <a:spcPts val="600"/>
              </a:spcBef>
              <a:buFont typeface="Arial"/>
              <a:buChar char="•"/>
              <a:defRPr/>
            </a:lvl4pPr>
            <a:lvl5pPr marL="460375" indent="-230188">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9"/>
          <p:cNvSpPr>
            <a:spLocks noGrp="1"/>
          </p:cNvSpPr>
          <p:nvPr>
            <p:ph type="body" sz="quarter" idx="27" hasCustomPrompt="1"/>
          </p:nvPr>
        </p:nvSpPr>
        <p:spPr>
          <a:xfrm>
            <a:off x="3369564" y="3497580"/>
            <a:ext cx="2404872" cy="274320"/>
          </a:xfrm>
        </p:spPr>
        <p:txBody>
          <a:bodyPr>
            <a:noAutofit/>
          </a:bodyPr>
          <a:lstStyle>
            <a:lvl1pPr>
              <a:spcBef>
                <a:spcPts val="0"/>
              </a:spcBef>
              <a:defRPr sz="9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6" name="Text Placeholder 9"/>
          <p:cNvSpPr>
            <a:spLocks noGrp="1"/>
          </p:cNvSpPr>
          <p:nvPr>
            <p:ph type="body" sz="quarter" idx="28" hasCustomPrompt="1"/>
          </p:nvPr>
        </p:nvSpPr>
        <p:spPr>
          <a:xfrm>
            <a:off x="6281928" y="3497580"/>
            <a:ext cx="2404872" cy="274320"/>
          </a:xfrm>
        </p:spPr>
        <p:txBody>
          <a:bodyPr>
            <a:noAutofit/>
          </a:bodyPr>
          <a:lstStyle>
            <a:lvl1pPr marL="0" marR="0" indent="0" algn="l" defTabSz="457200" rtl="0" eaLnBrk="1" fontAlgn="auto" latinLnBrk="0" hangingPunct="1">
              <a:lnSpc>
                <a:spcPct val="100000"/>
              </a:lnSpc>
              <a:spcBef>
                <a:spcPts val="0"/>
              </a:spcBef>
              <a:spcAft>
                <a:spcPts val="0"/>
              </a:spcAft>
              <a:buClrTx/>
              <a:buSzTx/>
              <a:buFontTx/>
              <a:buNone/>
              <a:tabLst/>
              <a:defRPr sz="9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2" name="Footer Placeholder 1"/>
          <p:cNvSpPr>
            <a:spLocks noGrp="1"/>
          </p:cNvSpPr>
          <p:nvPr>
            <p:ph type="ftr" sz="quarter" idx="29"/>
          </p:nvPr>
        </p:nvSpPr>
        <p:spPr>
          <a:xfrm>
            <a:off x="457235" y="4700032"/>
            <a:ext cx="7086601" cy="228600"/>
          </a:xfrm>
          <a:prstGeom prst="rect">
            <a:avLst/>
          </a:prstGeom>
        </p:spPr>
        <p:txBody>
          <a:bodyPr/>
          <a:lstStyle/>
          <a:p>
            <a:r>
              <a:rPr lang="en-US"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382542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7_Three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9" name="Picture Placeholder 8"/>
          <p:cNvSpPr>
            <a:spLocks noGrp="1"/>
          </p:cNvSpPr>
          <p:nvPr>
            <p:ph type="pic" sz="quarter" idx="13" hasCustomPrompt="1"/>
          </p:nvPr>
        </p:nvSpPr>
        <p:spPr bwMode="gray">
          <a:xfrm>
            <a:off x="457200" y="1028700"/>
            <a:ext cx="2404872" cy="2400300"/>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
        <p:nvSpPr>
          <p:cNvPr id="24" name="Picture Placeholder 8"/>
          <p:cNvSpPr>
            <a:spLocks noGrp="1"/>
          </p:cNvSpPr>
          <p:nvPr>
            <p:ph type="pic" sz="quarter" idx="19" hasCustomPrompt="1"/>
          </p:nvPr>
        </p:nvSpPr>
        <p:spPr bwMode="gray">
          <a:xfrm>
            <a:off x="6281928" y="1028700"/>
            <a:ext cx="2404872" cy="2400300"/>
          </a:xfrm>
          <a:noFill/>
        </p:spPr>
        <p:txBody>
          <a:bodyPr anchor="ctr" anchorCtr="0">
            <a:normAutofit/>
          </a:bodyPr>
          <a:lstStyle>
            <a:lvl1pPr marL="0" marR="0" indent="0" algn="ctr" defTabSz="457200" rtl="0" eaLnBrk="1" fontAlgn="auto" latinLnBrk="0" hangingPunct="1">
              <a:lnSpc>
                <a:spcPct val="100000"/>
              </a:lnSpc>
              <a:spcBef>
                <a:spcPts val="0"/>
              </a:spcBef>
              <a:spcAft>
                <a:spcPts val="0"/>
              </a:spcAft>
              <a:buClrTx/>
              <a:buSzTx/>
              <a:buFontTx/>
              <a:buNone/>
              <a:tabLst/>
              <a:defRPr sz="1200" b="0" baseline="0"/>
            </a:lvl1pPr>
          </a:lstStyle>
          <a:p>
            <a:r>
              <a:rPr lang="en-US" dirty="0" smtClean="0"/>
              <a:t>Click icon to add picture. </a:t>
            </a:r>
            <a:br>
              <a:rPr lang="en-US" dirty="0" smtClean="0"/>
            </a:br>
            <a:r>
              <a:rPr lang="en-US" dirty="0" smtClean="0"/>
              <a:t>Placeholder is 3:4 proportion.</a:t>
            </a:r>
          </a:p>
        </p:txBody>
      </p:sp>
      <p:sp>
        <p:nvSpPr>
          <p:cNvPr id="25" name="Picture Placeholder 8"/>
          <p:cNvSpPr>
            <a:spLocks noGrp="1"/>
          </p:cNvSpPr>
          <p:nvPr>
            <p:ph type="pic" sz="quarter" idx="20" hasCustomPrompt="1"/>
          </p:nvPr>
        </p:nvSpPr>
        <p:spPr bwMode="gray">
          <a:xfrm>
            <a:off x="3369564" y="1028700"/>
            <a:ext cx="2404872" cy="2400300"/>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
        <p:nvSpPr>
          <p:cNvPr id="13" name="Text Placeholder 9"/>
          <p:cNvSpPr>
            <a:spLocks noGrp="1"/>
          </p:cNvSpPr>
          <p:nvPr>
            <p:ph type="body" sz="quarter" idx="28" hasCustomPrompt="1"/>
          </p:nvPr>
        </p:nvSpPr>
        <p:spPr>
          <a:xfrm>
            <a:off x="6281928" y="3497580"/>
            <a:ext cx="2404872" cy="274320"/>
          </a:xfrm>
        </p:spPr>
        <p:txBody>
          <a:bodyPr>
            <a:noAutofit/>
          </a:bodyPr>
          <a:lstStyle>
            <a:lvl1pPr>
              <a:spcBef>
                <a:spcPts val="0"/>
              </a:spcBef>
              <a:defRPr sz="9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4" name="Text Placeholder 9"/>
          <p:cNvSpPr>
            <a:spLocks noGrp="1"/>
          </p:cNvSpPr>
          <p:nvPr>
            <p:ph type="body" sz="quarter" idx="29" hasCustomPrompt="1"/>
          </p:nvPr>
        </p:nvSpPr>
        <p:spPr>
          <a:xfrm>
            <a:off x="457200" y="3497580"/>
            <a:ext cx="2404872" cy="274320"/>
          </a:xfrm>
        </p:spPr>
        <p:txBody>
          <a:bodyPr>
            <a:noAutofit/>
          </a:bodyPr>
          <a:lstStyle>
            <a:lvl1pPr>
              <a:spcBef>
                <a:spcPts val="0"/>
              </a:spcBef>
              <a:defRPr sz="9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5" name="Text Placeholder 9"/>
          <p:cNvSpPr>
            <a:spLocks noGrp="1"/>
          </p:cNvSpPr>
          <p:nvPr>
            <p:ph type="body" sz="quarter" idx="30" hasCustomPrompt="1"/>
          </p:nvPr>
        </p:nvSpPr>
        <p:spPr>
          <a:xfrm>
            <a:off x="3369564" y="3497580"/>
            <a:ext cx="2404872" cy="274320"/>
          </a:xfrm>
        </p:spPr>
        <p:txBody>
          <a:bodyPr>
            <a:noAutofit/>
          </a:bodyPr>
          <a:lstStyle>
            <a:lvl1pPr>
              <a:spcBef>
                <a:spcPts val="0"/>
              </a:spcBef>
              <a:defRPr sz="9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2" name="Footer Placeholder 1"/>
          <p:cNvSpPr>
            <a:spLocks noGrp="1"/>
          </p:cNvSpPr>
          <p:nvPr>
            <p:ph type="ftr" sz="quarter" idx="31"/>
          </p:nvPr>
        </p:nvSpPr>
        <p:spPr>
          <a:xfrm>
            <a:off x="457235" y="4700032"/>
            <a:ext cx="7086601" cy="228600"/>
          </a:xfrm>
          <a:prstGeom prst="rect">
            <a:avLst/>
          </a:prstGeom>
        </p:spPr>
        <p:txBody>
          <a:bodyPr/>
          <a:lstStyle/>
          <a:p>
            <a:r>
              <a:rPr lang="en-US"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6518414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10_Full-Screen Picture">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bwMode="gray">
          <a:xfrm>
            <a:off x="0" y="0"/>
            <a:ext cx="9144000" cy="5143500"/>
          </a:xfrm>
        </p:spPr>
        <p:txBody>
          <a:bodyPr anchor="ctr" anchorCtr="0">
            <a:normAutofit/>
          </a:bodyPr>
          <a:lstStyle>
            <a:lvl1pPr marL="0" marR="0" indent="0" algn="ctr" defTabSz="457200" rtl="0" eaLnBrk="1" fontAlgn="auto" latinLnBrk="0" hangingPunct="1">
              <a:lnSpc>
                <a:spcPct val="100000"/>
              </a:lnSpc>
              <a:spcBef>
                <a:spcPts val="0"/>
              </a:spcBef>
              <a:spcAft>
                <a:spcPts val="0"/>
              </a:spcAft>
              <a:buClrTx/>
              <a:buSzTx/>
              <a:buFontTx/>
              <a:buNone/>
              <a:tabLst/>
              <a:defRPr sz="1200" b="0"/>
            </a:lvl1pPr>
          </a:lstStyle>
          <a:p>
            <a:r>
              <a:rPr lang="en-US" dirty="0" smtClean="0"/>
              <a:t>Click icon to add picture. </a:t>
            </a:r>
            <a:br>
              <a:rPr lang="en-US" dirty="0" smtClean="0"/>
            </a:br>
            <a:r>
              <a:rPr lang="en-US" dirty="0" smtClean="0"/>
              <a:t>Placeholder is 4:3 proportion.</a:t>
            </a:r>
          </a:p>
        </p:txBody>
      </p:sp>
      <p:sp>
        <p:nvSpPr>
          <p:cNvPr id="2" name="Date Placeholder 1"/>
          <p:cNvSpPr>
            <a:spLocks noGrp="1"/>
          </p:cNvSpPr>
          <p:nvPr>
            <p:ph type="dt" sz="half" idx="11"/>
          </p:nvPr>
        </p:nvSpPr>
        <p:spPr/>
        <p:txBody>
          <a:bodyPr/>
          <a:lstStyle/>
          <a:p>
            <a:r>
              <a:rPr lang="en-US" smtClean="0">
                <a:solidFill>
                  <a:srgbClr val="000000"/>
                </a:solidFill>
              </a:rPr>
              <a:t>Month 00, 0000</a:t>
            </a:r>
            <a:endParaRPr lang="en-US" dirty="0">
              <a:solidFill>
                <a:srgbClr val="000000"/>
              </a:solidFill>
            </a:endParaRPr>
          </a:p>
        </p:txBody>
      </p:sp>
      <p:sp>
        <p:nvSpPr>
          <p:cNvPr id="3" name="Footer Placeholder 2"/>
          <p:cNvSpPr>
            <a:spLocks noGrp="1"/>
          </p:cNvSpPr>
          <p:nvPr>
            <p:ph type="ftr" sz="quarter" idx="12"/>
          </p:nvPr>
        </p:nvSpPr>
        <p:spPr>
          <a:xfrm>
            <a:off x="457200" y="4814316"/>
            <a:ext cx="4041648" cy="171450"/>
          </a:xfrm>
          <a:prstGeom prst="rect">
            <a:avLst/>
          </a:prstGeom>
        </p:spPr>
        <p:txBody>
          <a:bodyPr/>
          <a:lstStyle/>
          <a:p>
            <a:r>
              <a:rPr lang="en-US"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745505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5_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bwMode="gray">
          <a:xfrm>
            <a:off x="8458200" y="4814316"/>
            <a:ext cx="228600" cy="17145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7" name="Footer Placeholder 3"/>
          <p:cNvSpPr>
            <a:spLocks noGrp="1"/>
          </p:cNvSpPr>
          <p:nvPr>
            <p:ph type="ftr" sz="quarter" idx="13"/>
          </p:nvPr>
        </p:nvSpPr>
        <p:spPr>
          <a:xfrm>
            <a:off x="4478930" y="4808024"/>
            <a:ext cx="4041648" cy="171450"/>
          </a:xfrm>
          <a:prstGeom prst="rect">
            <a:avLst/>
          </a:prstGeom>
        </p:spPr>
        <p:txBody>
          <a:bodyPr/>
          <a:lstStyle/>
          <a:p>
            <a:r>
              <a:rPr lang="en-US" dirty="0"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pic>
        <p:nvPicPr>
          <p:cNvPr id="4098"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07828" y="4722704"/>
            <a:ext cx="2658003"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9772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6_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3"/>
          <p:cNvSpPr>
            <a:spLocks noGrp="1"/>
          </p:cNvSpPr>
          <p:nvPr>
            <p:ph type="ftr" sz="quarter" idx="13"/>
          </p:nvPr>
        </p:nvSpPr>
        <p:spPr>
          <a:xfrm>
            <a:off x="2057400" y="4814316"/>
            <a:ext cx="4041648" cy="171450"/>
          </a:xfrm>
          <a:prstGeom prst="rect">
            <a:avLst/>
          </a:prstGeom>
        </p:spPr>
        <p:txBody>
          <a:bodyPr/>
          <a:lstStyle/>
          <a:p>
            <a:r>
              <a:rPr lang="en-US" dirty="0"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
        <p:nvSpPr>
          <p:cNvPr id="4" name="Date Placeholder 2"/>
          <p:cNvSpPr>
            <a:spLocks noGrp="1"/>
          </p:cNvSpPr>
          <p:nvPr>
            <p:ph type="dt" sz="half" idx="10"/>
          </p:nvPr>
        </p:nvSpPr>
        <p:spPr bwMode="gray">
          <a:xfrm>
            <a:off x="7543800" y="4814316"/>
            <a:ext cx="914400" cy="171450"/>
          </a:xfrm>
        </p:spPr>
        <p:txBody>
          <a:bodyPr/>
          <a:lstStyle/>
          <a:p>
            <a:r>
              <a:rPr lang="en-US" smtClean="0">
                <a:solidFill>
                  <a:srgbClr val="000000"/>
                </a:solidFill>
              </a:rPr>
              <a:t>Month 00, 0000</a:t>
            </a:r>
            <a:endParaRPr lang="en-US" dirty="0">
              <a:solidFill>
                <a:srgbClr val="000000"/>
              </a:solidFill>
            </a:endParaRPr>
          </a:p>
        </p:txBody>
      </p:sp>
      <p:sp>
        <p:nvSpPr>
          <p:cNvPr id="5" name="Slide Number Placeholder 4"/>
          <p:cNvSpPr>
            <a:spLocks noGrp="1"/>
          </p:cNvSpPr>
          <p:nvPr>
            <p:ph type="sldNum" sz="quarter" idx="12"/>
          </p:nvPr>
        </p:nvSpPr>
        <p:spPr bwMode="gray">
          <a:xfrm>
            <a:off x="8458200" y="4814316"/>
            <a:ext cx="228600" cy="17145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91538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57200" y="310896"/>
            <a:ext cx="4114800" cy="1737360"/>
          </a:xfrm>
        </p:spPr>
        <p:txBody>
          <a:bodyPr anchor="b" anchorCtr="0">
            <a:normAutofit/>
          </a:bodyPr>
          <a:lstStyle>
            <a:lvl1pPr>
              <a:defRPr sz="4000"/>
            </a:lvl1pPr>
          </a:lstStyle>
          <a:p>
            <a:r>
              <a:rPr lang="en-US" smtClean="0"/>
              <a:t>Click to edit Master title style</a:t>
            </a:r>
            <a:endParaRPr lang="en-US" dirty="0"/>
          </a:p>
        </p:txBody>
      </p:sp>
      <p:sp>
        <p:nvSpPr>
          <p:cNvPr id="3" name="Subtitle 2"/>
          <p:cNvSpPr>
            <a:spLocks noGrp="1"/>
          </p:cNvSpPr>
          <p:nvPr>
            <p:ph type="subTitle" idx="1"/>
          </p:nvPr>
        </p:nvSpPr>
        <p:spPr bwMode="gray">
          <a:xfrm>
            <a:off x="457200" y="2240280"/>
            <a:ext cx="4114800" cy="685800"/>
          </a:xfrm>
        </p:spPr>
        <p:txBody>
          <a:bodyPr>
            <a:noAutofit/>
          </a:bodyPr>
          <a:lstStyle>
            <a:lvl1pPr marL="0" indent="0" algn="l">
              <a:spcBef>
                <a:spcPts val="90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65794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3_Title Slide Green">
    <p:bg>
      <p:bgPr>
        <a:solidFill>
          <a:schemeClr val="accent2"/>
        </a:solidFill>
        <a:effectLst/>
      </p:bgPr>
    </p:bg>
    <p:spTree>
      <p:nvGrpSpPr>
        <p:cNvPr id="1" name=""/>
        <p:cNvGrpSpPr/>
        <p:nvPr/>
      </p:nvGrpSpPr>
      <p:grpSpPr>
        <a:xfrm>
          <a:off x="0" y="0"/>
          <a:ext cx="0" cy="0"/>
          <a:chOff x="0" y="0"/>
          <a:chExt cx="0" cy="0"/>
        </a:xfrm>
      </p:grpSpPr>
      <p:sp>
        <p:nvSpPr>
          <p:cNvPr id="7" name="Rectangle 6"/>
          <p:cNvSpPr/>
          <p:nvPr userDrawn="1"/>
        </p:nvSpPr>
        <p:spPr bwMode="hidden">
          <a:xfrm>
            <a:off x="0" y="0"/>
            <a:ext cx="9144000" cy="3429000"/>
          </a:xfrm>
          <a:prstGeom prst="rect">
            <a:avLst/>
          </a:prstGeom>
          <a:solidFill>
            <a:srgbClr val="E9F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6" name="Title 1"/>
          <p:cNvSpPr>
            <a:spLocks noGrp="1"/>
          </p:cNvSpPr>
          <p:nvPr>
            <p:ph type="ctrTitle"/>
          </p:nvPr>
        </p:nvSpPr>
        <p:spPr bwMode="gray">
          <a:xfrm>
            <a:off x="457200" y="310896"/>
            <a:ext cx="4114800" cy="1737360"/>
          </a:xfrm>
        </p:spPr>
        <p:txBody>
          <a:bodyPr anchor="b" anchorCtr="0">
            <a:normAutofit/>
          </a:bodyPr>
          <a:lstStyle>
            <a:lvl1pPr>
              <a:defRPr sz="4000"/>
            </a:lvl1pPr>
          </a:lstStyle>
          <a:p>
            <a:r>
              <a:rPr lang="en-US" smtClean="0"/>
              <a:t>Click to edit Master title style</a:t>
            </a:r>
            <a:endParaRPr lang="en-US" dirty="0"/>
          </a:p>
        </p:txBody>
      </p:sp>
      <p:sp>
        <p:nvSpPr>
          <p:cNvPr id="8" name="Subtitle 2"/>
          <p:cNvSpPr>
            <a:spLocks noGrp="1"/>
          </p:cNvSpPr>
          <p:nvPr>
            <p:ph type="subTitle" idx="1"/>
          </p:nvPr>
        </p:nvSpPr>
        <p:spPr bwMode="gray">
          <a:xfrm>
            <a:off x="457200" y="2240280"/>
            <a:ext cx="4114800" cy="685800"/>
          </a:xfrm>
        </p:spPr>
        <p:txBody>
          <a:bodyPr>
            <a:noAutofit/>
          </a:bodyPr>
          <a:lstStyle>
            <a:lvl1pPr marL="0" indent="0" algn="l">
              <a:spcBef>
                <a:spcPts val="90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771362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3_Title Slide Blue">
    <p:bg>
      <p:bgPr>
        <a:solidFill>
          <a:schemeClr val="accent2"/>
        </a:solidFill>
        <a:effectLst/>
      </p:bgPr>
    </p:bg>
    <p:spTree>
      <p:nvGrpSpPr>
        <p:cNvPr id="1" name=""/>
        <p:cNvGrpSpPr/>
        <p:nvPr/>
      </p:nvGrpSpPr>
      <p:grpSpPr>
        <a:xfrm>
          <a:off x="0" y="0"/>
          <a:ext cx="0" cy="0"/>
          <a:chOff x="0" y="0"/>
          <a:chExt cx="0" cy="0"/>
        </a:xfrm>
      </p:grpSpPr>
      <p:sp>
        <p:nvSpPr>
          <p:cNvPr id="7" name="Rectangle 6"/>
          <p:cNvSpPr/>
          <p:nvPr userDrawn="1"/>
        </p:nvSpPr>
        <p:spPr bwMode="hidden">
          <a:xfrm>
            <a:off x="0" y="0"/>
            <a:ext cx="9144000" cy="3429000"/>
          </a:xfrm>
          <a:prstGeom prst="rect">
            <a:avLst/>
          </a:prstGeom>
          <a:solidFill>
            <a:srgbClr val="E8F6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6" name="Title 1"/>
          <p:cNvSpPr>
            <a:spLocks noGrp="1"/>
          </p:cNvSpPr>
          <p:nvPr>
            <p:ph type="ctrTitle"/>
          </p:nvPr>
        </p:nvSpPr>
        <p:spPr bwMode="gray">
          <a:xfrm>
            <a:off x="457200" y="310896"/>
            <a:ext cx="4114800" cy="1737360"/>
          </a:xfrm>
        </p:spPr>
        <p:txBody>
          <a:bodyPr anchor="b" anchorCtr="0">
            <a:normAutofit/>
          </a:bodyPr>
          <a:lstStyle>
            <a:lvl1pPr>
              <a:defRPr sz="4000"/>
            </a:lvl1pPr>
          </a:lstStyle>
          <a:p>
            <a:r>
              <a:rPr lang="en-US" smtClean="0"/>
              <a:t>Click to edit Master title style</a:t>
            </a:r>
            <a:endParaRPr lang="en-US" dirty="0"/>
          </a:p>
        </p:txBody>
      </p:sp>
      <p:sp>
        <p:nvSpPr>
          <p:cNvPr id="8" name="Subtitle 2"/>
          <p:cNvSpPr>
            <a:spLocks noGrp="1"/>
          </p:cNvSpPr>
          <p:nvPr>
            <p:ph type="subTitle" idx="1"/>
          </p:nvPr>
        </p:nvSpPr>
        <p:spPr bwMode="gray">
          <a:xfrm>
            <a:off x="457200" y="2240280"/>
            <a:ext cx="4114800" cy="685800"/>
          </a:xfrm>
        </p:spPr>
        <p:txBody>
          <a:bodyPr>
            <a:noAutofit/>
          </a:bodyPr>
          <a:lstStyle>
            <a:lvl1pPr marL="0" indent="0" algn="l">
              <a:spcBef>
                <a:spcPts val="90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547826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4EBB264-7EA1-B140-B863-91CCA1B22368}" type="slidenum">
              <a:rPr lang="en-US" smtClean="0"/>
              <a:t>‹#›</a:t>
            </a:fld>
            <a:endParaRPr lang="en-US" dirty="0"/>
          </a:p>
        </p:txBody>
      </p:sp>
      <p:sp>
        <p:nvSpPr>
          <p:cNvPr id="5" name="Content Placeholder 4"/>
          <p:cNvSpPr>
            <a:spLocks noGrp="1"/>
          </p:cNvSpPr>
          <p:nvPr>
            <p:ph sz="quarter" idx="13"/>
          </p:nvPr>
        </p:nvSpPr>
        <p:spPr>
          <a:xfrm>
            <a:off x="457200" y="1123963"/>
            <a:ext cx="5416550" cy="3390901"/>
          </a:xfrm>
        </p:spPr>
        <p:txBody>
          <a:bodyPr/>
          <a:lstStyle>
            <a:lvl1pPr>
              <a:defRPr baseline="0"/>
            </a:lvl1pPr>
            <a:lvl2pPr>
              <a:defRPr baseline="0"/>
            </a:lvl2pPr>
            <a:lvl3pPr>
              <a:defRPr baseline="0"/>
            </a:lvl3pPr>
            <a:lvl4pPr>
              <a:defRPr baseline="0"/>
            </a:lvl4pPr>
            <a:lvl5pPr>
              <a:defRPr baseline="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7"/>
          <p:cNvSpPr>
            <a:spLocks noGrp="1"/>
          </p:cNvSpPr>
          <p:nvPr>
            <p:ph type="title"/>
          </p:nvPr>
        </p:nvSpPr>
        <p:spPr/>
        <p:txBody>
          <a:bodyPr/>
          <a:lstStyle/>
          <a:p>
            <a:r>
              <a:rPr lang="en-US" smtClean="0"/>
              <a:t>Click to edit Master title style</a:t>
            </a:r>
            <a:endParaRPr lang="en-US" dirty="0"/>
          </a:p>
        </p:txBody>
      </p:sp>
      <p:sp>
        <p:nvSpPr>
          <p:cNvPr id="3" name="Footer Placeholder 2"/>
          <p:cNvSpPr>
            <a:spLocks noGrp="1"/>
          </p:cNvSpPr>
          <p:nvPr>
            <p:ph type="ftr" sz="quarter" idx="14"/>
          </p:nvPr>
        </p:nvSpPr>
        <p:spPr/>
        <p:txBody>
          <a:bodyPr/>
          <a:lstStyle/>
          <a:p>
            <a:r>
              <a:rPr lang="en-US" smtClean="0"/>
              <a:t>Confidential and proprietary materials for authorized Verizon personnel and outside agencies only. Use, disclosure or distribution of this material is not permitted to any unauthorized persons or third parties except by written agreement.</a:t>
            </a:r>
            <a:endParaRPr lang="en-US" dirty="0"/>
          </a:p>
        </p:txBody>
      </p:sp>
    </p:spTree>
    <p:extLst>
      <p:ext uri="{BB962C8B-B14F-4D97-AF65-F5344CB8AC3E}">
        <p14:creationId xmlns:p14="http://schemas.microsoft.com/office/powerpoint/2010/main" val="37327036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Yellow">
    <p:bg>
      <p:bgPr>
        <a:solidFill>
          <a:schemeClr val="accent2"/>
        </a:solidFill>
        <a:effectLst/>
      </p:bgPr>
    </p:bg>
    <p:spTree>
      <p:nvGrpSpPr>
        <p:cNvPr id="1" name=""/>
        <p:cNvGrpSpPr/>
        <p:nvPr/>
      </p:nvGrpSpPr>
      <p:grpSpPr>
        <a:xfrm>
          <a:off x="0" y="0"/>
          <a:ext cx="0" cy="0"/>
          <a:chOff x="0" y="0"/>
          <a:chExt cx="0" cy="0"/>
        </a:xfrm>
      </p:grpSpPr>
      <p:sp>
        <p:nvSpPr>
          <p:cNvPr id="7" name="Rectangle 6"/>
          <p:cNvSpPr/>
          <p:nvPr userDrawn="1"/>
        </p:nvSpPr>
        <p:spPr bwMode="hidden">
          <a:xfrm>
            <a:off x="0" y="0"/>
            <a:ext cx="9144000" cy="3429000"/>
          </a:xfrm>
          <a:prstGeom prst="rect">
            <a:avLst/>
          </a:prstGeom>
          <a:solidFill>
            <a:srgbClr val="FEF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6" name="Title 1"/>
          <p:cNvSpPr>
            <a:spLocks noGrp="1"/>
          </p:cNvSpPr>
          <p:nvPr>
            <p:ph type="ctrTitle"/>
          </p:nvPr>
        </p:nvSpPr>
        <p:spPr bwMode="gray">
          <a:xfrm>
            <a:off x="457200" y="310896"/>
            <a:ext cx="4114800" cy="1737360"/>
          </a:xfrm>
        </p:spPr>
        <p:txBody>
          <a:bodyPr anchor="b" anchorCtr="0">
            <a:normAutofit/>
          </a:bodyPr>
          <a:lstStyle>
            <a:lvl1pPr>
              <a:defRPr sz="4000"/>
            </a:lvl1pPr>
          </a:lstStyle>
          <a:p>
            <a:r>
              <a:rPr lang="en-US" smtClean="0"/>
              <a:t>Click to edit Master title style</a:t>
            </a:r>
            <a:endParaRPr lang="en-US" dirty="0"/>
          </a:p>
        </p:txBody>
      </p:sp>
      <p:sp>
        <p:nvSpPr>
          <p:cNvPr id="8" name="Subtitle 2"/>
          <p:cNvSpPr>
            <a:spLocks noGrp="1"/>
          </p:cNvSpPr>
          <p:nvPr>
            <p:ph type="subTitle" idx="1"/>
          </p:nvPr>
        </p:nvSpPr>
        <p:spPr bwMode="gray">
          <a:xfrm>
            <a:off x="457200" y="2240280"/>
            <a:ext cx="4114800" cy="685800"/>
          </a:xfrm>
        </p:spPr>
        <p:txBody>
          <a:bodyPr>
            <a:noAutofit/>
          </a:bodyPr>
          <a:lstStyle>
            <a:lvl1pPr marL="0" indent="0" algn="l">
              <a:spcBef>
                <a:spcPts val="90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5"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5158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3_Title Slide Yellow">
    <p:bg>
      <p:bgPr>
        <a:solidFill>
          <a:schemeClr val="accent2"/>
        </a:solidFill>
        <a:effectLst/>
      </p:bgPr>
    </p:bg>
    <p:spTree>
      <p:nvGrpSpPr>
        <p:cNvPr id="1" name=""/>
        <p:cNvGrpSpPr/>
        <p:nvPr/>
      </p:nvGrpSpPr>
      <p:grpSpPr>
        <a:xfrm>
          <a:off x="0" y="0"/>
          <a:ext cx="0" cy="0"/>
          <a:chOff x="0" y="0"/>
          <a:chExt cx="0" cy="0"/>
        </a:xfrm>
      </p:grpSpPr>
      <p:sp>
        <p:nvSpPr>
          <p:cNvPr id="7" name="Rectangle 6"/>
          <p:cNvSpPr/>
          <p:nvPr userDrawn="1"/>
        </p:nvSpPr>
        <p:spPr bwMode="hidden">
          <a:xfrm>
            <a:off x="0" y="0"/>
            <a:ext cx="9144000" cy="3429000"/>
          </a:xfrm>
          <a:prstGeom prst="rect">
            <a:avLst/>
          </a:prstGeom>
          <a:solidFill>
            <a:srgbClr val="FEF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6" name="Title 1"/>
          <p:cNvSpPr>
            <a:spLocks noGrp="1"/>
          </p:cNvSpPr>
          <p:nvPr>
            <p:ph type="ctrTitle"/>
          </p:nvPr>
        </p:nvSpPr>
        <p:spPr bwMode="gray">
          <a:xfrm>
            <a:off x="457200" y="310896"/>
            <a:ext cx="4114800" cy="1737360"/>
          </a:xfrm>
        </p:spPr>
        <p:txBody>
          <a:bodyPr anchor="b" anchorCtr="0">
            <a:normAutofit/>
          </a:bodyPr>
          <a:lstStyle>
            <a:lvl1pPr>
              <a:defRPr sz="4000"/>
            </a:lvl1pPr>
          </a:lstStyle>
          <a:p>
            <a:r>
              <a:rPr lang="en-US" smtClean="0"/>
              <a:t>Click to edit Master title style</a:t>
            </a:r>
            <a:endParaRPr lang="en-US" dirty="0"/>
          </a:p>
        </p:txBody>
      </p:sp>
      <p:sp>
        <p:nvSpPr>
          <p:cNvPr id="8" name="Subtitle 2"/>
          <p:cNvSpPr>
            <a:spLocks noGrp="1"/>
          </p:cNvSpPr>
          <p:nvPr>
            <p:ph type="subTitle" idx="1"/>
          </p:nvPr>
        </p:nvSpPr>
        <p:spPr bwMode="gray">
          <a:xfrm>
            <a:off x="457200" y="2240280"/>
            <a:ext cx="4114800" cy="685800"/>
          </a:xfrm>
        </p:spPr>
        <p:txBody>
          <a:bodyPr>
            <a:noAutofit/>
          </a:bodyPr>
          <a:lstStyle>
            <a:lvl1pPr marL="0" indent="0" algn="l">
              <a:spcBef>
                <a:spcPts val="90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454250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3_Title Slide Orange">
    <p:bg>
      <p:bgPr>
        <a:solidFill>
          <a:schemeClr val="accent2"/>
        </a:solidFill>
        <a:effectLst/>
      </p:bgPr>
    </p:bg>
    <p:spTree>
      <p:nvGrpSpPr>
        <p:cNvPr id="1" name=""/>
        <p:cNvGrpSpPr/>
        <p:nvPr/>
      </p:nvGrpSpPr>
      <p:grpSpPr>
        <a:xfrm>
          <a:off x="0" y="0"/>
          <a:ext cx="0" cy="0"/>
          <a:chOff x="0" y="0"/>
          <a:chExt cx="0" cy="0"/>
        </a:xfrm>
      </p:grpSpPr>
      <p:sp>
        <p:nvSpPr>
          <p:cNvPr id="7" name="Rectangle 6"/>
          <p:cNvSpPr/>
          <p:nvPr userDrawn="1"/>
        </p:nvSpPr>
        <p:spPr bwMode="hidden">
          <a:xfrm>
            <a:off x="0" y="0"/>
            <a:ext cx="9144000" cy="3429000"/>
          </a:xfrm>
          <a:prstGeom prst="rect">
            <a:avLst/>
          </a:prstGeom>
          <a:solidFill>
            <a:srgbClr val="FEF0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6" name="Title 1"/>
          <p:cNvSpPr>
            <a:spLocks noGrp="1"/>
          </p:cNvSpPr>
          <p:nvPr>
            <p:ph type="ctrTitle"/>
          </p:nvPr>
        </p:nvSpPr>
        <p:spPr bwMode="gray">
          <a:xfrm>
            <a:off x="457200" y="310896"/>
            <a:ext cx="4114800" cy="1737360"/>
          </a:xfrm>
        </p:spPr>
        <p:txBody>
          <a:bodyPr anchor="b" anchorCtr="0">
            <a:normAutofit/>
          </a:bodyPr>
          <a:lstStyle>
            <a:lvl1pPr>
              <a:defRPr sz="4000"/>
            </a:lvl1pPr>
          </a:lstStyle>
          <a:p>
            <a:r>
              <a:rPr lang="en-US" smtClean="0"/>
              <a:t>Click to edit Master title style</a:t>
            </a:r>
            <a:endParaRPr lang="en-US" dirty="0"/>
          </a:p>
        </p:txBody>
      </p:sp>
      <p:sp>
        <p:nvSpPr>
          <p:cNvPr id="8" name="Subtitle 2"/>
          <p:cNvSpPr>
            <a:spLocks noGrp="1"/>
          </p:cNvSpPr>
          <p:nvPr>
            <p:ph type="subTitle" idx="1"/>
          </p:nvPr>
        </p:nvSpPr>
        <p:spPr bwMode="gray">
          <a:xfrm>
            <a:off x="457200" y="2240280"/>
            <a:ext cx="4114800" cy="685800"/>
          </a:xfrm>
        </p:spPr>
        <p:txBody>
          <a:bodyPr>
            <a:noAutofit/>
          </a:bodyPr>
          <a:lstStyle>
            <a:lvl1pPr marL="0" indent="0" algn="l">
              <a:spcBef>
                <a:spcPts val="90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695931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9_Two-Line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457200" y="1691640"/>
            <a:ext cx="7086600" cy="2880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a:xfrm>
            <a:off x="457200" y="420624"/>
            <a:ext cx="7086600" cy="9144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r>
              <a:rPr lang="en-US" smtClean="0">
                <a:solidFill>
                  <a:srgbClr val="000000"/>
                </a:solidFill>
              </a:rPr>
              <a:t>Month 00, 0000</a:t>
            </a:r>
            <a:endParaRPr lang="en-US" dirty="0">
              <a:solidFill>
                <a:srgbClr val="000000"/>
              </a:solidFill>
            </a:endParaRPr>
          </a:p>
        </p:txBody>
      </p:sp>
      <p:sp>
        <p:nvSpPr>
          <p:cNvPr id="9" name="Slide Number Placeholder 8"/>
          <p:cNvSpPr>
            <a:spLocks noGrp="1"/>
          </p:cNvSpPr>
          <p:nvPr>
            <p:ph type="sldNum" sz="quarter" idx="12"/>
          </p:nvPr>
        </p:nvSpPr>
        <p:spPr>
          <a:xfrm>
            <a:off x="8458200" y="4700016"/>
            <a:ext cx="228600" cy="22860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5146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0_Section Header">
    <p:bg>
      <p:bgPr>
        <a:solidFill>
          <a:schemeClr val="accent2"/>
        </a:solidFill>
        <a:effectLst/>
      </p:bgPr>
    </p:bg>
    <p:spTree>
      <p:nvGrpSpPr>
        <p:cNvPr id="1" name=""/>
        <p:cNvGrpSpPr/>
        <p:nvPr/>
      </p:nvGrpSpPr>
      <p:grpSpPr>
        <a:xfrm>
          <a:off x="0" y="0"/>
          <a:ext cx="0" cy="0"/>
          <a:chOff x="0" y="0"/>
          <a:chExt cx="0" cy="0"/>
        </a:xfrm>
      </p:grpSpPr>
      <p:grpSp>
        <p:nvGrpSpPr>
          <p:cNvPr id="9" name="Group 8"/>
          <p:cNvGrpSpPr/>
          <p:nvPr userDrawn="1"/>
        </p:nvGrpSpPr>
        <p:grpSpPr>
          <a:xfrm>
            <a:off x="2514600" y="365760"/>
            <a:ext cx="4114800" cy="4114800"/>
            <a:chOff x="2514600" y="365760"/>
            <a:chExt cx="4114800" cy="4114800"/>
          </a:xfrm>
        </p:grpSpPr>
        <p:sp>
          <p:nvSpPr>
            <p:cNvPr id="10" name="Oval 9"/>
            <p:cNvSpPr>
              <a:spLocks noChangeAspect="1"/>
            </p:cNvSpPr>
            <p:nvPr userDrawn="1"/>
          </p:nvSpPr>
          <p:spPr bwMode="gray">
            <a:xfrm>
              <a:off x="2514600" y="365760"/>
              <a:ext cx="4114800" cy="4114800"/>
            </a:xfrm>
            <a:prstGeom prst="ellipse">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Oval 10"/>
            <p:cNvSpPr>
              <a:spLocks noChangeAspect="1"/>
            </p:cNvSpPr>
            <p:nvPr userDrawn="1"/>
          </p:nvSpPr>
          <p:spPr bwMode="hidden">
            <a:xfrm>
              <a:off x="2514600" y="365760"/>
              <a:ext cx="4114800" cy="411480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2" name="Title 1"/>
          <p:cNvSpPr>
            <a:spLocks noGrp="1"/>
          </p:cNvSpPr>
          <p:nvPr>
            <p:ph type="title"/>
          </p:nvPr>
        </p:nvSpPr>
        <p:spPr bwMode="gray">
          <a:xfrm>
            <a:off x="3337560" y="1188720"/>
            <a:ext cx="2468880" cy="2468880"/>
          </a:xfrm>
        </p:spPr>
        <p:txBody>
          <a:bodyPr lIns="0" rIns="0" anchor="ctr" anchorCtr="0">
            <a:normAutofit/>
          </a:bodyPr>
          <a:lstStyle>
            <a:lvl1pPr algn="l">
              <a:defRPr sz="4000" b="1" cap="none"/>
            </a:lvl1pPr>
          </a:lstStyle>
          <a:p>
            <a:r>
              <a:rPr lang="en-US" smtClean="0"/>
              <a:t>Click to edit Master title style</a:t>
            </a:r>
            <a:endParaRPr lang="en-US" dirty="0"/>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6" name="Slide Number Placeholder 5"/>
          <p:cNvSpPr>
            <a:spLocks noGrp="1"/>
          </p:cNvSpPr>
          <p:nvPr>
            <p:ph type="sldNum" sz="quarter" idx="12"/>
          </p:nvPr>
        </p:nvSpPr>
        <p:spPr bwMode="gray">
          <a:xfrm>
            <a:off x="8458200" y="4700016"/>
            <a:ext cx="228600" cy="22860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pic>
        <p:nvPicPr>
          <p:cNvPr id="8"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8088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6_Section Header Green">
    <p:bg>
      <p:bgPr>
        <a:solidFill>
          <a:schemeClr val="accent2"/>
        </a:solidFill>
        <a:effectLst/>
      </p:bgPr>
    </p:bg>
    <p:spTree>
      <p:nvGrpSpPr>
        <p:cNvPr id="1" name=""/>
        <p:cNvGrpSpPr/>
        <p:nvPr/>
      </p:nvGrpSpPr>
      <p:grpSpPr>
        <a:xfrm>
          <a:off x="0" y="0"/>
          <a:ext cx="0" cy="0"/>
          <a:chOff x="0" y="0"/>
          <a:chExt cx="0" cy="0"/>
        </a:xfrm>
      </p:grpSpPr>
      <p:grpSp>
        <p:nvGrpSpPr>
          <p:cNvPr id="15" name="Group 14"/>
          <p:cNvGrpSpPr/>
          <p:nvPr userDrawn="1"/>
        </p:nvGrpSpPr>
        <p:grpSpPr>
          <a:xfrm>
            <a:off x="2514600" y="365760"/>
            <a:ext cx="4114800" cy="4114800"/>
            <a:chOff x="2514600" y="365760"/>
            <a:chExt cx="4114800" cy="4114800"/>
          </a:xfrm>
        </p:grpSpPr>
        <p:sp>
          <p:nvSpPr>
            <p:cNvPr id="13" name="Oval 12"/>
            <p:cNvSpPr>
              <a:spLocks noChangeAspect="1"/>
            </p:cNvSpPr>
            <p:nvPr userDrawn="1"/>
          </p:nvSpPr>
          <p:spPr bwMode="gray">
            <a:xfrm>
              <a:off x="2514600" y="365760"/>
              <a:ext cx="4114800" cy="4114800"/>
            </a:xfrm>
            <a:prstGeom prst="ellipse">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4" name="Oval 13"/>
            <p:cNvSpPr>
              <a:spLocks noChangeAspect="1"/>
            </p:cNvSpPr>
            <p:nvPr userDrawn="1"/>
          </p:nvSpPr>
          <p:spPr bwMode="hidden">
            <a:xfrm>
              <a:off x="2514600" y="365760"/>
              <a:ext cx="4114800" cy="4114800"/>
            </a:xfrm>
            <a:prstGeom prst="ellipse">
              <a:avLst/>
            </a:prstGeom>
            <a:solidFill>
              <a:srgbClr val="E9F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userDrawn="1">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6" name="Slide Number Placeholder 5"/>
          <p:cNvSpPr>
            <a:spLocks noGrp="1"/>
          </p:cNvSpPr>
          <p:nvPr userDrawn="1">
            <p:ph type="sldNum" sz="quarter" idx="12"/>
          </p:nvPr>
        </p:nvSpPr>
        <p:spPr bwMode="gray">
          <a:xfrm>
            <a:off x="8458200" y="4700016"/>
            <a:ext cx="228600" cy="22860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9" name="Title 1"/>
          <p:cNvSpPr>
            <a:spLocks noGrp="1"/>
          </p:cNvSpPr>
          <p:nvPr userDrawn="1">
            <p:ph type="title"/>
          </p:nvPr>
        </p:nvSpPr>
        <p:spPr bwMode="gray">
          <a:xfrm>
            <a:off x="3337560" y="1188720"/>
            <a:ext cx="2468880" cy="2468880"/>
          </a:xfrm>
        </p:spPr>
        <p:txBody>
          <a:bodyPr lIns="0" rIns="0" anchor="ctr" anchorCtr="0">
            <a:normAutofit/>
          </a:bodyPr>
          <a:lstStyle>
            <a:lvl1pPr algn="l">
              <a:defRPr sz="4000" b="1" cap="none"/>
            </a:lvl1pPr>
          </a:lstStyle>
          <a:p>
            <a:r>
              <a:rPr lang="en-US" smtClean="0"/>
              <a:t>Click to edit Master title style</a:t>
            </a:r>
            <a:endParaRPr lang="en-US" dirty="0"/>
          </a:p>
        </p:txBody>
      </p:sp>
      <p:pic>
        <p:nvPicPr>
          <p:cNvPr id="8"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0320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6_Section Header Blue">
    <p:bg>
      <p:bgPr>
        <a:solidFill>
          <a:schemeClr val="accent2"/>
        </a:solidFill>
        <a:effectLst/>
      </p:bgPr>
    </p:bg>
    <p:spTree>
      <p:nvGrpSpPr>
        <p:cNvPr id="1" name=""/>
        <p:cNvGrpSpPr/>
        <p:nvPr/>
      </p:nvGrpSpPr>
      <p:grpSpPr>
        <a:xfrm>
          <a:off x="0" y="0"/>
          <a:ext cx="0" cy="0"/>
          <a:chOff x="0" y="0"/>
          <a:chExt cx="0" cy="0"/>
        </a:xfrm>
      </p:grpSpPr>
      <p:grpSp>
        <p:nvGrpSpPr>
          <p:cNvPr id="12" name="Group 11"/>
          <p:cNvGrpSpPr/>
          <p:nvPr userDrawn="1"/>
        </p:nvGrpSpPr>
        <p:grpSpPr>
          <a:xfrm>
            <a:off x="2514600" y="365760"/>
            <a:ext cx="4114800" cy="4114800"/>
            <a:chOff x="2514600" y="365760"/>
            <a:chExt cx="4114800" cy="4114800"/>
          </a:xfrm>
        </p:grpSpPr>
        <p:sp>
          <p:nvSpPr>
            <p:cNvPr id="10" name="Oval 9"/>
            <p:cNvSpPr>
              <a:spLocks noChangeAspect="1"/>
            </p:cNvSpPr>
            <p:nvPr userDrawn="1"/>
          </p:nvSpPr>
          <p:spPr bwMode="gray">
            <a:xfrm>
              <a:off x="2514600" y="365760"/>
              <a:ext cx="4114800" cy="4114800"/>
            </a:xfrm>
            <a:prstGeom prst="ellipse">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Oval 10"/>
            <p:cNvSpPr>
              <a:spLocks noChangeAspect="1"/>
            </p:cNvSpPr>
            <p:nvPr userDrawn="1"/>
          </p:nvSpPr>
          <p:spPr bwMode="hidden">
            <a:xfrm>
              <a:off x="2514600" y="365760"/>
              <a:ext cx="4114800" cy="4114800"/>
            </a:xfrm>
            <a:prstGeom prst="ellipse">
              <a:avLst/>
            </a:prstGeom>
            <a:solidFill>
              <a:srgbClr val="E8F6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userDrawn="1">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6" name="Slide Number Placeholder 5"/>
          <p:cNvSpPr>
            <a:spLocks noGrp="1"/>
          </p:cNvSpPr>
          <p:nvPr userDrawn="1">
            <p:ph type="sldNum" sz="quarter" idx="12"/>
          </p:nvPr>
        </p:nvSpPr>
        <p:spPr bwMode="gray">
          <a:xfrm>
            <a:off x="8458200" y="4700016"/>
            <a:ext cx="228600" cy="22860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9" name="Title 1"/>
          <p:cNvSpPr>
            <a:spLocks noGrp="1"/>
          </p:cNvSpPr>
          <p:nvPr userDrawn="1">
            <p:ph type="title"/>
          </p:nvPr>
        </p:nvSpPr>
        <p:spPr bwMode="gray">
          <a:xfrm>
            <a:off x="3337560" y="1188720"/>
            <a:ext cx="2468880" cy="2468880"/>
          </a:xfrm>
        </p:spPr>
        <p:txBody>
          <a:bodyPr lIns="0" rIns="0" anchor="ctr" anchorCtr="0">
            <a:normAutofit/>
          </a:bodyPr>
          <a:lstStyle>
            <a:lvl1pPr algn="l">
              <a:defRPr sz="4000" b="1" cap="none"/>
            </a:lvl1pPr>
          </a:lstStyle>
          <a:p>
            <a:r>
              <a:rPr lang="en-US" smtClean="0"/>
              <a:t>Click to edit Master title style</a:t>
            </a:r>
            <a:endParaRPr lang="en-US" dirty="0"/>
          </a:p>
        </p:txBody>
      </p:sp>
      <p:pic>
        <p:nvPicPr>
          <p:cNvPr id="8"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8399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5_Section Header Yellow">
    <p:bg>
      <p:bgPr>
        <a:solidFill>
          <a:schemeClr val="accent2"/>
        </a:solidFill>
        <a:effectLst/>
      </p:bgPr>
    </p:bg>
    <p:spTree>
      <p:nvGrpSpPr>
        <p:cNvPr id="1" name=""/>
        <p:cNvGrpSpPr/>
        <p:nvPr/>
      </p:nvGrpSpPr>
      <p:grpSpPr>
        <a:xfrm>
          <a:off x="0" y="0"/>
          <a:ext cx="0" cy="0"/>
          <a:chOff x="0" y="0"/>
          <a:chExt cx="0" cy="0"/>
        </a:xfrm>
      </p:grpSpPr>
      <p:grpSp>
        <p:nvGrpSpPr>
          <p:cNvPr id="12" name="Group 11"/>
          <p:cNvGrpSpPr/>
          <p:nvPr userDrawn="1"/>
        </p:nvGrpSpPr>
        <p:grpSpPr>
          <a:xfrm>
            <a:off x="2514600" y="365760"/>
            <a:ext cx="4114800" cy="4114800"/>
            <a:chOff x="2514600" y="365760"/>
            <a:chExt cx="4114800" cy="4114800"/>
          </a:xfrm>
        </p:grpSpPr>
        <p:sp>
          <p:nvSpPr>
            <p:cNvPr id="10" name="Oval 9"/>
            <p:cNvSpPr>
              <a:spLocks noChangeAspect="1"/>
            </p:cNvSpPr>
            <p:nvPr userDrawn="1"/>
          </p:nvSpPr>
          <p:spPr bwMode="gray">
            <a:xfrm>
              <a:off x="2514600" y="365760"/>
              <a:ext cx="4114800" cy="4114800"/>
            </a:xfrm>
            <a:prstGeom prst="ellipse">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Oval 10"/>
            <p:cNvSpPr>
              <a:spLocks noChangeAspect="1"/>
            </p:cNvSpPr>
            <p:nvPr userDrawn="1"/>
          </p:nvSpPr>
          <p:spPr bwMode="hidden">
            <a:xfrm>
              <a:off x="2514600" y="365760"/>
              <a:ext cx="4114800" cy="4114800"/>
            </a:xfrm>
            <a:prstGeom prst="ellipse">
              <a:avLst/>
            </a:prstGeom>
            <a:solidFill>
              <a:srgbClr val="FEF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userDrawn="1">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6" name="Slide Number Placeholder 5"/>
          <p:cNvSpPr>
            <a:spLocks noGrp="1"/>
          </p:cNvSpPr>
          <p:nvPr userDrawn="1">
            <p:ph type="sldNum" sz="quarter" idx="12"/>
          </p:nvPr>
        </p:nvSpPr>
        <p:spPr bwMode="gray">
          <a:xfrm>
            <a:off x="8458200" y="4700016"/>
            <a:ext cx="228600" cy="22860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9" name="Title 1"/>
          <p:cNvSpPr>
            <a:spLocks noGrp="1"/>
          </p:cNvSpPr>
          <p:nvPr userDrawn="1">
            <p:ph type="title"/>
          </p:nvPr>
        </p:nvSpPr>
        <p:spPr bwMode="gray">
          <a:xfrm>
            <a:off x="3337560" y="1188720"/>
            <a:ext cx="2468880" cy="2468880"/>
          </a:xfrm>
        </p:spPr>
        <p:txBody>
          <a:bodyPr lIns="0" rIns="0" anchor="ctr" anchorCtr="0">
            <a:normAutofit/>
          </a:bodyPr>
          <a:lstStyle>
            <a:lvl1pPr algn="l">
              <a:defRPr sz="4000" b="1" cap="none"/>
            </a:lvl1pPr>
          </a:lstStyle>
          <a:p>
            <a:r>
              <a:rPr lang="en-US" smtClean="0"/>
              <a:t>Click to edit Master title style</a:t>
            </a:r>
            <a:endParaRPr lang="en-US" dirty="0"/>
          </a:p>
        </p:txBody>
      </p:sp>
      <p:pic>
        <p:nvPicPr>
          <p:cNvPr id="8"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90114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5_Section Header Orange">
    <p:bg>
      <p:bgPr>
        <a:solidFill>
          <a:schemeClr val="accent2"/>
        </a:solidFill>
        <a:effectLst/>
      </p:bgPr>
    </p:bg>
    <p:spTree>
      <p:nvGrpSpPr>
        <p:cNvPr id="1" name=""/>
        <p:cNvGrpSpPr/>
        <p:nvPr/>
      </p:nvGrpSpPr>
      <p:grpSpPr>
        <a:xfrm>
          <a:off x="0" y="0"/>
          <a:ext cx="0" cy="0"/>
          <a:chOff x="0" y="0"/>
          <a:chExt cx="0" cy="0"/>
        </a:xfrm>
      </p:grpSpPr>
      <p:grpSp>
        <p:nvGrpSpPr>
          <p:cNvPr id="12" name="Group 11"/>
          <p:cNvGrpSpPr/>
          <p:nvPr userDrawn="1"/>
        </p:nvGrpSpPr>
        <p:grpSpPr>
          <a:xfrm>
            <a:off x="2514600" y="365760"/>
            <a:ext cx="4114800" cy="4114800"/>
            <a:chOff x="2514600" y="365760"/>
            <a:chExt cx="4114800" cy="4114800"/>
          </a:xfrm>
        </p:grpSpPr>
        <p:sp>
          <p:nvSpPr>
            <p:cNvPr id="10" name="Oval 9"/>
            <p:cNvSpPr>
              <a:spLocks noChangeAspect="1"/>
            </p:cNvSpPr>
            <p:nvPr userDrawn="1"/>
          </p:nvSpPr>
          <p:spPr bwMode="gray">
            <a:xfrm>
              <a:off x="2514600" y="365760"/>
              <a:ext cx="4114800" cy="4114800"/>
            </a:xfrm>
            <a:prstGeom prst="ellipse">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Oval 10"/>
            <p:cNvSpPr>
              <a:spLocks noChangeAspect="1"/>
            </p:cNvSpPr>
            <p:nvPr userDrawn="1"/>
          </p:nvSpPr>
          <p:spPr bwMode="hidden">
            <a:xfrm>
              <a:off x="2514600" y="365760"/>
              <a:ext cx="4114800" cy="4114800"/>
            </a:xfrm>
            <a:prstGeom prst="ellipse">
              <a:avLst/>
            </a:prstGeom>
            <a:solidFill>
              <a:srgbClr val="FEF0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userDrawn="1">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6" name="Slide Number Placeholder 5"/>
          <p:cNvSpPr>
            <a:spLocks noGrp="1"/>
          </p:cNvSpPr>
          <p:nvPr userDrawn="1">
            <p:ph type="sldNum" sz="quarter" idx="12"/>
          </p:nvPr>
        </p:nvSpPr>
        <p:spPr bwMode="gray">
          <a:xfrm>
            <a:off x="8458200" y="4700016"/>
            <a:ext cx="228600" cy="22860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9" name="Title 1"/>
          <p:cNvSpPr>
            <a:spLocks noGrp="1"/>
          </p:cNvSpPr>
          <p:nvPr userDrawn="1">
            <p:ph type="title"/>
          </p:nvPr>
        </p:nvSpPr>
        <p:spPr bwMode="gray">
          <a:xfrm>
            <a:off x="3337560" y="1188720"/>
            <a:ext cx="2468880" cy="2468880"/>
          </a:xfrm>
        </p:spPr>
        <p:txBody>
          <a:bodyPr lIns="0" rIns="0" anchor="ctr" anchorCtr="0">
            <a:normAutofit/>
          </a:bodyPr>
          <a:lstStyle>
            <a:lvl1pPr algn="l">
              <a:defRPr sz="4000" b="1" cap="none"/>
            </a:lvl1pPr>
          </a:lstStyle>
          <a:p>
            <a:r>
              <a:rPr lang="en-US" smtClean="0"/>
              <a:t>Click to edit Master title style</a:t>
            </a:r>
            <a:endParaRPr lang="en-US" dirty="0"/>
          </a:p>
        </p:txBody>
      </p:sp>
      <p:pic>
        <p:nvPicPr>
          <p:cNvPr id="8"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9971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9_Alternate Section Header">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57200" y="402336"/>
            <a:ext cx="3886200" cy="251460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6" name="Slide Number Placeholder 5"/>
          <p:cNvSpPr>
            <a:spLocks noGrp="1"/>
          </p:cNvSpPr>
          <p:nvPr>
            <p:ph type="sldNum" sz="quarter" idx="12"/>
          </p:nvPr>
        </p:nvSpPr>
        <p:spPr bwMode="gray">
          <a:xfrm>
            <a:off x="8458200" y="4700016"/>
            <a:ext cx="228600" cy="22860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10" name="Text Placeholder 9"/>
          <p:cNvSpPr>
            <a:spLocks noGrp="1"/>
          </p:cNvSpPr>
          <p:nvPr>
            <p:ph type="body" sz="quarter" idx="13"/>
          </p:nvPr>
        </p:nvSpPr>
        <p:spPr>
          <a:xfrm>
            <a:off x="4800599" y="420624"/>
            <a:ext cx="3886200" cy="249631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14227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8_Alternate Section Header Green">
    <p:bg>
      <p:bgPr>
        <a:solidFill>
          <a:schemeClr val="accent2"/>
        </a:solidFill>
        <a:effectLst/>
      </p:bgPr>
    </p:bg>
    <p:spTree>
      <p:nvGrpSpPr>
        <p:cNvPr id="1" name=""/>
        <p:cNvGrpSpPr/>
        <p:nvPr/>
      </p:nvGrpSpPr>
      <p:grpSpPr>
        <a:xfrm>
          <a:off x="0" y="0"/>
          <a:ext cx="0" cy="0"/>
          <a:chOff x="0" y="0"/>
          <a:chExt cx="0" cy="0"/>
        </a:xfrm>
      </p:grpSpPr>
      <p:sp>
        <p:nvSpPr>
          <p:cNvPr id="7" name="Rectangle 6"/>
          <p:cNvSpPr/>
          <p:nvPr userDrawn="1"/>
        </p:nvSpPr>
        <p:spPr bwMode="hidden">
          <a:xfrm>
            <a:off x="0" y="0"/>
            <a:ext cx="9144000" cy="3429000"/>
          </a:xfrm>
          <a:prstGeom prst="rect">
            <a:avLst/>
          </a:prstGeom>
          <a:solidFill>
            <a:srgbClr val="E9F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6" name="Slide Number Placeholder 5"/>
          <p:cNvSpPr>
            <a:spLocks noGrp="1"/>
          </p:cNvSpPr>
          <p:nvPr>
            <p:ph type="sldNum" sz="quarter" idx="12"/>
          </p:nvPr>
        </p:nvSpPr>
        <p:spPr bwMode="gray">
          <a:xfrm>
            <a:off x="8458200" y="4700016"/>
            <a:ext cx="228600" cy="22860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8" name="Title 1"/>
          <p:cNvSpPr>
            <a:spLocks noGrp="1"/>
          </p:cNvSpPr>
          <p:nvPr>
            <p:ph type="title"/>
          </p:nvPr>
        </p:nvSpPr>
        <p:spPr bwMode="gray">
          <a:xfrm>
            <a:off x="457200" y="402336"/>
            <a:ext cx="3886200" cy="251460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9" name="Text Placeholder 9"/>
          <p:cNvSpPr>
            <a:spLocks noGrp="1"/>
          </p:cNvSpPr>
          <p:nvPr>
            <p:ph type="body" sz="quarter" idx="13"/>
          </p:nvPr>
        </p:nvSpPr>
        <p:spPr>
          <a:xfrm>
            <a:off x="4800599" y="420624"/>
            <a:ext cx="3886200" cy="249631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35295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Orange">
    <p:bg>
      <p:bgPr>
        <a:solidFill>
          <a:schemeClr val="accent2"/>
        </a:solidFill>
        <a:effectLst/>
      </p:bgPr>
    </p:bg>
    <p:spTree>
      <p:nvGrpSpPr>
        <p:cNvPr id="1" name=""/>
        <p:cNvGrpSpPr/>
        <p:nvPr/>
      </p:nvGrpSpPr>
      <p:grpSpPr>
        <a:xfrm>
          <a:off x="0" y="0"/>
          <a:ext cx="0" cy="0"/>
          <a:chOff x="0" y="0"/>
          <a:chExt cx="0" cy="0"/>
        </a:xfrm>
      </p:grpSpPr>
      <p:sp>
        <p:nvSpPr>
          <p:cNvPr id="7" name="Rectangle 6"/>
          <p:cNvSpPr/>
          <p:nvPr userDrawn="1"/>
        </p:nvSpPr>
        <p:spPr bwMode="hidden">
          <a:xfrm>
            <a:off x="0" y="0"/>
            <a:ext cx="9144000" cy="3429000"/>
          </a:xfrm>
          <a:prstGeom prst="rect">
            <a:avLst/>
          </a:prstGeom>
          <a:solidFill>
            <a:srgbClr val="FEF0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6" name="Title 1"/>
          <p:cNvSpPr>
            <a:spLocks noGrp="1"/>
          </p:cNvSpPr>
          <p:nvPr>
            <p:ph type="ctrTitle"/>
          </p:nvPr>
        </p:nvSpPr>
        <p:spPr bwMode="gray">
          <a:xfrm>
            <a:off x="457200" y="310896"/>
            <a:ext cx="4114800" cy="1737360"/>
          </a:xfrm>
        </p:spPr>
        <p:txBody>
          <a:bodyPr anchor="b" anchorCtr="0">
            <a:normAutofit/>
          </a:bodyPr>
          <a:lstStyle>
            <a:lvl1pPr>
              <a:defRPr sz="4000"/>
            </a:lvl1pPr>
          </a:lstStyle>
          <a:p>
            <a:r>
              <a:rPr lang="en-US" smtClean="0"/>
              <a:t>Click to edit Master title style</a:t>
            </a:r>
            <a:endParaRPr lang="en-US" dirty="0"/>
          </a:p>
        </p:txBody>
      </p:sp>
      <p:sp>
        <p:nvSpPr>
          <p:cNvPr id="8" name="Subtitle 2"/>
          <p:cNvSpPr>
            <a:spLocks noGrp="1"/>
          </p:cNvSpPr>
          <p:nvPr>
            <p:ph type="subTitle" idx="1"/>
          </p:nvPr>
        </p:nvSpPr>
        <p:spPr bwMode="gray">
          <a:xfrm>
            <a:off x="457200" y="2240280"/>
            <a:ext cx="4114800" cy="685800"/>
          </a:xfrm>
        </p:spPr>
        <p:txBody>
          <a:bodyPr>
            <a:noAutofit/>
          </a:bodyPr>
          <a:lstStyle>
            <a:lvl1pPr marL="0" indent="0" algn="l">
              <a:spcBef>
                <a:spcPts val="90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5"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38160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7_Alternate Section Header Blue">
    <p:bg>
      <p:bgPr>
        <a:solidFill>
          <a:schemeClr val="accent2"/>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0" y="0"/>
            <a:ext cx="9144000" cy="3429000"/>
          </a:xfrm>
          <a:prstGeom prst="rect">
            <a:avLst/>
          </a:prstGeom>
          <a:solidFill>
            <a:srgbClr val="E8F6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6" name="Slide Number Placeholder 5"/>
          <p:cNvSpPr>
            <a:spLocks noGrp="1"/>
          </p:cNvSpPr>
          <p:nvPr>
            <p:ph type="sldNum" sz="quarter" idx="12"/>
          </p:nvPr>
        </p:nvSpPr>
        <p:spPr bwMode="gray">
          <a:xfrm>
            <a:off x="8458200" y="4700016"/>
            <a:ext cx="228600" cy="22860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12" name="Title 1"/>
          <p:cNvSpPr>
            <a:spLocks noGrp="1"/>
          </p:cNvSpPr>
          <p:nvPr>
            <p:ph type="title"/>
          </p:nvPr>
        </p:nvSpPr>
        <p:spPr bwMode="gray">
          <a:xfrm>
            <a:off x="457200" y="402336"/>
            <a:ext cx="3886200" cy="251460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4800599" y="420624"/>
            <a:ext cx="3886200" cy="249631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7096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7_Alternate Section Header Yellow">
    <p:bg>
      <p:bgPr>
        <a:solidFill>
          <a:schemeClr val="accent2"/>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0" y="0"/>
            <a:ext cx="9144000" cy="3429000"/>
          </a:xfrm>
          <a:prstGeom prst="rect">
            <a:avLst/>
          </a:prstGeom>
          <a:solidFill>
            <a:srgbClr val="FEF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6" name="Slide Number Placeholder 5"/>
          <p:cNvSpPr>
            <a:spLocks noGrp="1"/>
          </p:cNvSpPr>
          <p:nvPr>
            <p:ph type="sldNum" sz="quarter" idx="12"/>
          </p:nvPr>
        </p:nvSpPr>
        <p:spPr bwMode="gray">
          <a:xfrm>
            <a:off x="8458200" y="4700016"/>
            <a:ext cx="228600" cy="22860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9" name="Title 1"/>
          <p:cNvSpPr>
            <a:spLocks noGrp="1"/>
          </p:cNvSpPr>
          <p:nvPr>
            <p:ph type="title"/>
          </p:nvPr>
        </p:nvSpPr>
        <p:spPr bwMode="gray">
          <a:xfrm>
            <a:off x="457200" y="402336"/>
            <a:ext cx="3886200" cy="251460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11" name="Text Placeholder 9"/>
          <p:cNvSpPr>
            <a:spLocks noGrp="1"/>
          </p:cNvSpPr>
          <p:nvPr>
            <p:ph type="body" sz="quarter" idx="13"/>
          </p:nvPr>
        </p:nvSpPr>
        <p:spPr>
          <a:xfrm>
            <a:off x="4800599" y="420624"/>
            <a:ext cx="3886200" cy="249631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5497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7_Alternate Section Header Orange">
    <p:bg>
      <p:bgPr>
        <a:solidFill>
          <a:schemeClr val="accent2"/>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0" y="0"/>
            <a:ext cx="9144000" cy="3429000"/>
          </a:xfrm>
          <a:prstGeom prst="rect">
            <a:avLst/>
          </a:prstGeom>
          <a:solidFill>
            <a:srgbClr val="FEF0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6" name="Slide Number Placeholder 5"/>
          <p:cNvSpPr>
            <a:spLocks noGrp="1"/>
          </p:cNvSpPr>
          <p:nvPr>
            <p:ph type="sldNum" sz="quarter" idx="12"/>
          </p:nvPr>
        </p:nvSpPr>
        <p:spPr bwMode="gray">
          <a:xfrm>
            <a:off x="8458200" y="4700016"/>
            <a:ext cx="228600" cy="22860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9" name="Title 1"/>
          <p:cNvSpPr>
            <a:spLocks noGrp="1"/>
          </p:cNvSpPr>
          <p:nvPr>
            <p:ph type="title"/>
          </p:nvPr>
        </p:nvSpPr>
        <p:spPr bwMode="gray">
          <a:xfrm>
            <a:off x="457200" y="402336"/>
            <a:ext cx="3886200" cy="251460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11" name="Text Placeholder 9"/>
          <p:cNvSpPr>
            <a:spLocks noGrp="1"/>
          </p:cNvSpPr>
          <p:nvPr>
            <p:ph type="body" sz="quarter" idx="13"/>
          </p:nvPr>
        </p:nvSpPr>
        <p:spPr>
          <a:xfrm>
            <a:off x="4800599" y="420624"/>
            <a:ext cx="3886200" cy="249631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45982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11_One Statement &amp; Picture">
    <p:spTree>
      <p:nvGrpSpPr>
        <p:cNvPr id="1" name=""/>
        <p:cNvGrpSpPr/>
        <p:nvPr/>
      </p:nvGrpSpPr>
      <p:grpSpPr>
        <a:xfrm>
          <a:off x="0" y="0"/>
          <a:ext cx="0" cy="0"/>
          <a:chOff x="0" y="0"/>
          <a:chExt cx="0" cy="0"/>
        </a:xfrm>
      </p:grpSpPr>
      <p:sp>
        <p:nvSpPr>
          <p:cNvPr id="6" name="Picture Placeholder 6"/>
          <p:cNvSpPr>
            <a:spLocks noGrp="1"/>
          </p:cNvSpPr>
          <p:nvPr>
            <p:ph type="pic" sz="quarter" idx="13" hasCustomPrompt="1"/>
          </p:nvPr>
        </p:nvSpPr>
        <p:spPr bwMode="gray">
          <a:xfrm>
            <a:off x="3044952" y="0"/>
            <a:ext cx="6099048" cy="5143500"/>
          </a:xfrm>
          <a:noFill/>
        </p:spPr>
        <p:txBody>
          <a:bodyPr anchor="ctr" anchorCtr="0">
            <a:normAutofit/>
          </a:bodyPr>
          <a:lstStyle>
            <a:lvl1pPr marL="0" marR="0" indent="0" algn="ctr" defTabSz="457200" rtl="0" eaLnBrk="1" fontAlgn="auto" latinLnBrk="0" hangingPunct="1">
              <a:lnSpc>
                <a:spcPct val="100000"/>
              </a:lnSpc>
              <a:spcBef>
                <a:spcPts val="600"/>
              </a:spcBef>
              <a:spcAft>
                <a:spcPts val="0"/>
              </a:spcAft>
              <a:buClrTx/>
              <a:buSzTx/>
              <a:buFontTx/>
              <a:buNone/>
              <a:tabLst/>
              <a:defRPr sz="1200" b="0" baseline="0"/>
            </a:lvl1pPr>
          </a:lstStyle>
          <a:p>
            <a:r>
              <a:rPr lang="en-US" dirty="0" smtClean="0"/>
              <a:t>Click icon to add picture. </a:t>
            </a:r>
            <a:br>
              <a:rPr lang="en-US" dirty="0" smtClean="0"/>
            </a:br>
            <a:r>
              <a:rPr lang="en-US" dirty="0" smtClean="0"/>
              <a:t>Placeholder is approximately 6:5 proportion.</a:t>
            </a:r>
          </a:p>
        </p:txBody>
      </p:sp>
      <p:sp>
        <p:nvSpPr>
          <p:cNvPr id="3" name="Date Placeholder 2"/>
          <p:cNvSpPr>
            <a:spLocks noGrp="1"/>
          </p:cNvSpPr>
          <p:nvPr>
            <p:ph type="dt" sz="half" idx="10"/>
          </p:nvPr>
        </p:nvSpPr>
        <p:spPr bwMode="gray">
          <a:xfrm>
            <a:off x="7543800" y="4700016"/>
            <a:ext cx="914400" cy="228600"/>
          </a:xfrm>
        </p:spPr>
        <p:txBody>
          <a:bodyPr/>
          <a:lstStyle/>
          <a:p>
            <a:r>
              <a:rPr lang="en-US" smtClean="0">
                <a:solidFill>
                  <a:srgbClr val="000000"/>
                </a:solidFill>
              </a:rPr>
              <a:t>Month 00, 0000</a:t>
            </a:r>
            <a:endParaRPr lang="en-US" dirty="0">
              <a:solidFill>
                <a:srgbClr val="000000"/>
              </a:solidFill>
            </a:endParaRPr>
          </a:p>
        </p:txBody>
      </p:sp>
      <p:sp>
        <p:nvSpPr>
          <p:cNvPr id="5" name="Slide Number Placeholder 4"/>
          <p:cNvSpPr>
            <a:spLocks noGrp="1"/>
          </p:cNvSpPr>
          <p:nvPr>
            <p:ph type="sldNum" sz="quarter" idx="12"/>
          </p:nvPr>
        </p:nvSpPr>
        <p:spPr bwMode="gray">
          <a:xfrm>
            <a:off x="8458200" y="4700016"/>
            <a:ext cx="228600" cy="22860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8" name="Text Placeholder 21"/>
          <p:cNvSpPr>
            <a:spLocks noGrp="1"/>
          </p:cNvSpPr>
          <p:nvPr>
            <p:ph type="body" sz="quarter" idx="16"/>
          </p:nvPr>
        </p:nvSpPr>
        <p:spPr bwMode="gray">
          <a:xfrm>
            <a:off x="457200"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48226" y="4637115"/>
            <a:ext cx="1069848" cy="379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5956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10_One Statement &amp; Content">
    <p:bg>
      <p:bgPr>
        <a:solidFill>
          <a:schemeClr val="accent2"/>
        </a:solidFill>
        <a:effectLst/>
      </p:bgPr>
    </p:bg>
    <p:spTree>
      <p:nvGrpSpPr>
        <p:cNvPr id="1" name=""/>
        <p:cNvGrpSpPr/>
        <p:nvPr/>
      </p:nvGrpSpPr>
      <p:grpSpPr>
        <a:xfrm>
          <a:off x="0" y="0"/>
          <a:ext cx="0" cy="0"/>
          <a:chOff x="0" y="0"/>
          <a:chExt cx="0" cy="0"/>
        </a:xfrm>
      </p:grpSpPr>
      <p:sp>
        <p:nvSpPr>
          <p:cNvPr id="11" name="Rectangle 10"/>
          <p:cNvSpPr/>
          <p:nvPr userDrawn="1"/>
        </p:nvSpPr>
        <p:spPr bwMode="hidden">
          <a:xfrm>
            <a:off x="3054096" y="-2"/>
            <a:ext cx="6089904" cy="514350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 name="Date Placeholder 2"/>
          <p:cNvSpPr>
            <a:spLocks noGrp="1"/>
          </p:cNvSpPr>
          <p:nvPr>
            <p:ph type="dt" sz="half" idx="10"/>
          </p:nvPr>
        </p:nvSpPr>
        <p:spPr bwMode="gray">
          <a:xfrm>
            <a:off x="7543800" y="4700016"/>
            <a:ext cx="914400" cy="228600"/>
          </a:xfrm>
        </p:spPr>
        <p:txBody>
          <a:bodyPr/>
          <a:lstStyle/>
          <a:p>
            <a:r>
              <a:rPr lang="en-US" smtClean="0">
                <a:solidFill>
                  <a:srgbClr val="000000"/>
                </a:solidFill>
              </a:rPr>
              <a:t>Month 00, 0000</a:t>
            </a:r>
            <a:endParaRPr lang="en-US" dirty="0">
              <a:solidFill>
                <a:srgbClr val="000000"/>
              </a:solidFill>
            </a:endParaRPr>
          </a:p>
        </p:txBody>
      </p:sp>
      <p:sp>
        <p:nvSpPr>
          <p:cNvPr id="5" name="Slide Number Placeholder 4"/>
          <p:cNvSpPr>
            <a:spLocks noGrp="1"/>
          </p:cNvSpPr>
          <p:nvPr>
            <p:ph type="sldNum" sz="quarter" idx="12"/>
          </p:nvPr>
        </p:nvSpPr>
        <p:spPr bwMode="gray">
          <a:xfrm>
            <a:off x="8458200" y="4700016"/>
            <a:ext cx="228600" cy="22860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6" name="Text Placeholder 5"/>
          <p:cNvSpPr>
            <a:spLocks noGrp="1"/>
          </p:cNvSpPr>
          <p:nvPr>
            <p:ph type="body" sz="quarter" idx="17"/>
          </p:nvPr>
        </p:nvSpPr>
        <p:spPr>
          <a:xfrm>
            <a:off x="3511296" y="457201"/>
            <a:ext cx="5175504"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21"/>
          <p:cNvSpPr>
            <a:spLocks noGrp="1"/>
          </p:cNvSpPr>
          <p:nvPr>
            <p:ph type="body" sz="quarter" idx="16"/>
          </p:nvPr>
        </p:nvSpPr>
        <p:spPr bwMode="gray">
          <a:xfrm>
            <a:off x="457200"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48226" y="4637115"/>
            <a:ext cx="1069848" cy="379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29470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11_One Statement &amp; Chart">
    <p:bg>
      <p:bgPr>
        <a:solidFill>
          <a:schemeClr val="accent2"/>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3054096" y="-2"/>
            <a:ext cx="6089904" cy="514350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 name="Date Placeholder 2"/>
          <p:cNvSpPr>
            <a:spLocks noGrp="1"/>
          </p:cNvSpPr>
          <p:nvPr>
            <p:ph type="dt" sz="half" idx="10"/>
          </p:nvPr>
        </p:nvSpPr>
        <p:spPr bwMode="gray">
          <a:xfrm>
            <a:off x="7543800" y="4700016"/>
            <a:ext cx="914400" cy="228600"/>
          </a:xfrm>
        </p:spPr>
        <p:txBody>
          <a:bodyPr/>
          <a:lstStyle/>
          <a:p>
            <a:r>
              <a:rPr lang="en-US" smtClean="0">
                <a:solidFill>
                  <a:srgbClr val="000000"/>
                </a:solidFill>
              </a:rPr>
              <a:t>Month 00, 0000</a:t>
            </a:r>
            <a:endParaRPr lang="en-US" dirty="0">
              <a:solidFill>
                <a:srgbClr val="000000"/>
              </a:solidFill>
            </a:endParaRPr>
          </a:p>
        </p:txBody>
      </p:sp>
      <p:sp>
        <p:nvSpPr>
          <p:cNvPr id="5" name="Slide Number Placeholder 4"/>
          <p:cNvSpPr>
            <a:spLocks noGrp="1"/>
          </p:cNvSpPr>
          <p:nvPr>
            <p:ph type="sldNum" sz="quarter" idx="12"/>
          </p:nvPr>
        </p:nvSpPr>
        <p:spPr bwMode="gray">
          <a:xfrm>
            <a:off x="8458200" y="4700016"/>
            <a:ext cx="228600" cy="22860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11" name="Chart Placeholder 6"/>
          <p:cNvSpPr>
            <a:spLocks noGrp="1"/>
          </p:cNvSpPr>
          <p:nvPr>
            <p:ph type="chart" sz="quarter" idx="18" hasCustomPrompt="1"/>
          </p:nvPr>
        </p:nvSpPr>
        <p:spPr>
          <a:xfrm>
            <a:off x="3511550" y="457200"/>
            <a:ext cx="5175250" cy="4114800"/>
          </a:xfrm>
        </p:spPr>
        <p:txBody>
          <a:bodyPr anchor="ctr" anchorCtr="0">
            <a:normAutofit/>
          </a:bodyPr>
          <a:lstStyle>
            <a:lvl1pPr algn="ctr">
              <a:defRPr sz="1200" b="0"/>
            </a:lvl1pPr>
          </a:lstStyle>
          <a:p>
            <a:r>
              <a:rPr lang="en-US" dirty="0" smtClean="0"/>
              <a:t>Click icon to add chart.</a:t>
            </a:r>
            <a:endParaRPr lang="en-US" dirty="0"/>
          </a:p>
        </p:txBody>
      </p:sp>
      <p:sp>
        <p:nvSpPr>
          <p:cNvPr id="10" name="Text Placeholder 21"/>
          <p:cNvSpPr>
            <a:spLocks noGrp="1"/>
          </p:cNvSpPr>
          <p:nvPr>
            <p:ph type="body" sz="quarter" idx="16"/>
          </p:nvPr>
        </p:nvSpPr>
        <p:spPr bwMode="gray">
          <a:xfrm>
            <a:off x="457200"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48226" y="4637115"/>
            <a:ext cx="1069848" cy="379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4394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7_Three Statement">
    <p:spTree>
      <p:nvGrpSpPr>
        <p:cNvPr id="1" name=""/>
        <p:cNvGrpSpPr/>
        <p:nvPr/>
      </p:nvGrpSpPr>
      <p:grpSpPr>
        <a:xfrm>
          <a:off x="0" y="0"/>
          <a:ext cx="0" cy="0"/>
          <a:chOff x="0" y="0"/>
          <a:chExt cx="0" cy="0"/>
        </a:xfrm>
      </p:grpSpPr>
      <p:sp>
        <p:nvSpPr>
          <p:cNvPr id="13" name="Rectangle 12"/>
          <p:cNvSpPr/>
          <p:nvPr userDrawn="1"/>
        </p:nvSpPr>
        <p:spPr bwMode="gray">
          <a:xfrm>
            <a:off x="6089904" y="-2"/>
            <a:ext cx="3054096" cy="5143502"/>
          </a:xfrm>
          <a:prstGeom prst="rect">
            <a:avLst/>
          </a:prstGeom>
          <a:solidFill>
            <a:srgbClr val="E8F6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4" name="Rectangle 13"/>
          <p:cNvSpPr/>
          <p:nvPr userDrawn="1"/>
        </p:nvSpPr>
        <p:spPr bwMode="gray">
          <a:xfrm>
            <a:off x="3054096" y="-2"/>
            <a:ext cx="3035808" cy="514350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 name="Date Placeholder 2"/>
          <p:cNvSpPr>
            <a:spLocks noGrp="1"/>
          </p:cNvSpPr>
          <p:nvPr>
            <p:ph type="dt" sz="half" idx="10"/>
          </p:nvPr>
        </p:nvSpPr>
        <p:spPr bwMode="gray">
          <a:xfrm>
            <a:off x="7543800" y="4700016"/>
            <a:ext cx="914400" cy="228600"/>
          </a:xfrm>
        </p:spPr>
        <p:txBody>
          <a:bodyPr/>
          <a:lstStyle/>
          <a:p>
            <a:r>
              <a:rPr lang="en-US" smtClean="0">
                <a:solidFill>
                  <a:srgbClr val="000000"/>
                </a:solidFill>
              </a:rPr>
              <a:t>Month 00, 0000</a:t>
            </a:r>
            <a:endParaRPr lang="en-US" dirty="0">
              <a:solidFill>
                <a:srgbClr val="000000"/>
              </a:solidFill>
            </a:endParaRPr>
          </a:p>
        </p:txBody>
      </p:sp>
      <p:sp>
        <p:nvSpPr>
          <p:cNvPr id="5" name="Slide Number Placeholder 4"/>
          <p:cNvSpPr>
            <a:spLocks noGrp="1"/>
          </p:cNvSpPr>
          <p:nvPr>
            <p:ph type="sldNum" sz="quarter" idx="12"/>
          </p:nvPr>
        </p:nvSpPr>
        <p:spPr bwMode="gray">
          <a:xfrm>
            <a:off x="8458200" y="4700016"/>
            <a:ext cx="228600" cy="22860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12" name="Text Placeholder 21"/>
          <p:cNvSpPr>
            <a:spLocks noGrp="1"/>
          </p:cNvSpPr>
          <p:nvPr>
            <p:ph type="body" sz="quarter" idx="16"/>
          </p:nvPr>
        </p:nvSpPr>
        <p:spPr bwMode="gray">
          <a:xfrm>
            <a:off x="457200"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21"/>
          <p:cNvSpPr>
            <a:spLocks noGrp="1"/>
          </p:cNvSpPr>
          <p:nvPr>
            <p:ph type="body" sz="quarter" idx="17"/>
          </p:nvPr>
        </p:nvSpPr>
        <p:spPr bwMode="gray">
          <a:xfrm>
            <a:off x="3511296"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ext Placeholder 21"/>
          <p:cNvSpPr>
            <a:spLocks noGrp="1"/>
          </p:cNvSpPr>
          <p:nvPr>
            <p:ph type="body" sz="quarter" idx="18"/>
          </p:nvPr>
        </p:nvSpPr>
        <p:spPr bwMode="gray">
          <a:xfrm>
            <a:off x="6556248"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48226" y="4637115"/>
            <a:ext cx="1069848" cy="379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2874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7_Six Statement">
    <p:bg>
      <p:bgPr>
        <a:solidFill>
          <a:schemeClr val="accent2"/>
        </a:solidFill>
        <a:effectLst/>
      </p:bgPr>
    </p:bg>
    <p:spTree>
      <p:nvGrpSpPr>
        <p:cNvPr id="1" name=""/>
        <p:cNvGrpSpPr/>
        <p:nvPr/>
      </p:nvGrpSpPr>
      <p:grpSpPr>
        <a:xfrm>
          <a:off x="0" y="0"/>
          <a:ext cx="0" cy="0"/>
          <a:chOff x="0" y="0"/>
          <a:chExt cx="0" cy="0"/>
        </a:xfrm>
      </p:grpSpPr>
      <p:sp>
        <p:nvSpPr>
          <p:cNvPr id="14" name="Rectangle 13"/>
          <p:cNvSpPr/>
          <p:nvPr userDrawn="1"/>
        </p:nvSpPr>
        <p:spPr bwMode="gray">
          <a:xfrm>
            <a:off x="3054109" y="2564892"/>
            <a:ext cx="3035807" cy="2578608"/>
          </a:xfrm>
          <a:prstGeom prst="rect">
            <a:avLst/>
          </a:prstGeom>
          <a:solidFill>
            <a:srgbClr val="E9F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1" name="Rectangle 20"/>
          <p:cNvSpPr/>
          <p:nvPr userDrawn="1"/>
        </p:nvSpPr>
        <p:spPr bwMode="gray">
          <a:xfrm>
            <a:off x="0" y="0"/>
            <a:ext cx="3054096" cy="2564892"/>
          </a:xfrm>
          <a:prstGeom prst="rect">
            <a:avLst/>
          </a:prstGeom>
          <a:solidFill>
            <a:srgbClr val="FEF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5" name="Rectangle 24"/>
          <p:cNvSpPr/>
          <p:nvPr userDrawn="1"/>
        </p:nvSpPr>
        <p:spPr bwMode="gray">
          <a:xfrm>
            <a:off x="6089904" y="0"/>
            <a:ext cx="3054096" cy="2564892"/>
          </a:xfrm>
          <a:prstGeom prst="rect">
            <a:avLst/>
          </a:prstGeom>
          <a:solidFill>
            <a:srgbClr val="FEF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5" name="Text Placeholder 14"/>
          <p:cNvSpPr>
            <a:spLocks noGrp="1"/>
          </p:cNvSpPr>
          <p:nvPr>
            <p:ph type="body" sz="quarter" idx="10"/>
          </p:nvPr>
        </p:nvSpPr>
        <p:spPr bwMode="gray">
          <a:xfrm>
            <a:off x="457200" y="420624"/>
            <a:ext cx="2130552" cy="1691640"/>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16" name="Text Placeholder 14"/>
          <p:cNvSpPr>
            <a:spLocks noGrp="1"/>
          </p:cNvSpPr>
          <p:nvPr>
            <p:ph type="body" sz="quarter" idx="11"/>
          </p:nvPr>
        </p:nvSpPr>
        <p:spPr bwMode="gray">
          <a:xfrm>
            <a:off x="3502152" y="420624"/>
            <a:ext cx="2130552" cy="1691640"/>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17" name="Text Placeholder 14"/>
          <p:cNvSpPr>
            <a:spLocks noGrp="1"/>
          </p:cNvSpPr>
          <p:nvPr>
            <p:ph type="body" sz="quarter" idx="12"/>
          </p:nvPr>
        </p:nvSpPr>
        <p:spPr bwMode="gray">
          <a:xfrm>
            <a:off x="6556248" y="420624"/>
            <a:ext cx="2130552" cy="1691640"/>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18" name="Text Placeholder 14"/>
          <p:cNvSpPr>
            <a:spLocks noGrp="1"/>
          </p:cNvSpPr>
          <p:nvPr>
            <p:ph type="body" sz="quarter" idx="13"/>
          </p:nvPr>
        </p:nvSpPr>
        <p:spPr bwMode="gray">
          <a:xfrm>
            <a:off x="457200" y="2990088"/>
            <a:ext cx="2130552" cy="1581912"/>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19" name="Text Placeholder 14"/>
          <p:cNvSpPr>
            <a:spLocks noGrp="1"/>
          </p:cNvSpPr>
          <p:nvPr>
            <p:ph type="body" sz="quarter" idx="14"/>
          </p:nvPr>
        </p:nvSpPr>
        <p:spPr bwMode="gray">
          <a:xfrm>
            <a:off x="3502152" y="2990088"/>
            <a:ext cx="2130552" cy="1581912"/>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20" name="Text Placeholder 14"/>
          <p:cNvSpPr>
            <a:spLocks noGrp="1"/>
          </p:cNvSpPr>
          <p:nvPr>
            <p:ph type="body" sz="quarter" idx="15"/>
          </p:nvPr>
        </p:nvSpPr>
        <p:spPr bwMode="gray">
          <a:xfrm>
            <a:off x="6556248" y="2990088"/>
            <a:ext cx="2130552" cy="1581912"/>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3" name="Date Placeholder 2"/>
          <p:cNvSpPr>
            <a:spLocks noGrp="1"/>
          </p:cNvSpPr>
          <p:nvPr>
            <p:ph type="dt" sz="half" idx="16"/>
          </p:nvPr>
        </p:nvSpPr>
        <p:spPr>
          <a:xfrm>
            <a:off x="7543800" y="4700016"/>
            <a:ext cx="914400" cy="228600"/>
          </a:xfrm>
        </p:spPr>
        <p:txBody>
          <a:bodyPr/>
          <a:lstStyle/>
          <a:p>
            <a:r>
              <a:rPr lang="en-US" smtClean="0">
                <a:solidFill>
                  <a:srgbClr val="000000"/>
                </a:solidFill>
              </a:rPr>
              <a:t>Month 00, 0000</a:t>
            </a:r>
            <a:endParaRPr lang="en-US" dirty="0">
              <a:solidFill>
                <a:srgbClr val="000000"/>
              </a:solidFill>
            </a:endParaRPr>
          </a:p>
        </p:txBody>
      </p:sp>
      <p:sp>
        <p:nvSpPr>
          <p:cNvPr id="5" name="Slide Number Placeholder 4"/>
          <p:cNvSpPr>
            <a:spLocks noGrp="1"/>
          </p:cNvSpPr>
          <p:nvPr>
            <p:ph type="sldNum" sz="quarter" idx="18"/>
          </p:nvPr>
        </p:nvSpPr>
        <p:spPr>
          <a:xfrm>
            <a:off x="8458200" y="4700016"/>
            <a:ext cx="228600" cy="22860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pic>
        <p:nvPicPr>
          <p:cNvPr id="22"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48226" y="4637115"/>
            <a:ext cx="1069848" cy="379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0132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9_Text &amp; One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5" name="Slide Number Placeholder 4"/>
          <p:cNvSpPr>
            <a:spLocks noGrp="1"/>
          </p:cNvSpPr>
          <p:nvPr>
            <p:ph type="sldNum" sz="quarter" idx="12"/>
          </p:nvPr>
        </p:nvSpPr>
        <p:spPr bwMode="gray">
          <a:xfrm>
            <a:off x="8458200" y="4700016"/>
            <a:ext cx="228600" cy="22860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10" name="Content Placeholder 2"/>
          <p:cNvSpPr>
            <a:spLocks noGrp="1"/>
          </p:cNvSpPr>
          <p:nvPr>
            <p:ph idx="1"/>
          </p:nvPr>
        </p:nvSpPr>
        <p:spPr bwMode="gray">
          <a:xfrm>
            <a:off x="457200"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b="1"/>
            </a:lvl2pPr>
            <a:lvl3pPr marL="0" indent="0">
              <a:spcBef>
                <a:spcPts val="900"/>
              </a:spcBef>
              <a:buFontTx/>
              <a:buNone/>
              <a:defRPr/>
            </a:lvl3pPr>
            <a:lvl4pPr marL="230188" indent="-230188">
              <a:spcBef>
                <a:spcPts val="600"/>
              </a:spcBef>
              <a:buFont typeface="Arial"/>
              <a:buChar char="•"/>
              <a:defRPr/>
            </a:lvl4pPr>
            <a:lvl5pPr marL="460375" indent="-230188">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Picture Placeholder 8"/>
          <p:cNvSpPr>
            <a:spLocks noGrp="1" noChangeAspect="1"/>
          </p:cNvSpPr>
          <p:nvPr>
            <p:ph type="pic" sz="quarter" idx="20" hasCustomPrompt="1"/>
          </p:nvPr>
        </p:nvSpPr>
        <p:spPr bwMode="gray">
          <a:xfrm>
            <a:off x="3369564" y="901007"/>
            <a:ext cx="5317236" cy="3198813"/>
          </a:xfrm>
          <a:noFill/>
        </p:spPr>
        <p:txBody>
          <a:bodyPr anchor="ctr" anchorCtr="0">
            <a:normAutofit/>
          </a:bodyPr>
          <a:lstStyle>
            <a:lvl1pPr algn="ctr">
              <a:spcBef>
                <a:spcPts val="0"/>
              </a:spcBef>
              <a:defRPr sz="1200" b="0"/>
            </a:lvl1pPr>
          </a:lstStyle>
          <a:p>
            <a:r>
              <a:rPr lang="en-US" dirty="0" smtClean="0"/>
              <a:t>Click icon to add picture. </a:t>
            </a:r>
            <a:br>
              <a:rPr lang="en-US" dirty="0" smtClean="0"/>
            </a:br>
            <a:r>
              <a:rPr lang="en-US" dirty="0" smtClean="0"/>
              <a:t>Placeholder is 5:3 proportion.</a:t>
            </a:r>
            <a:endParaRPr lang="en-US" dirty="0"/>
          </a:p>
        </p:txBody>
      </p:sp>
      <p:sp>
        <p:nvSpPr>
          <p:cNvPr id="15" name="Text Placeholder 9"/>
          <p:cNvSpPr>
            <a:spLocks noGrp="1"/>
          </p:cNvSpPr>
          <p:nvPr>
            <p:ph type="body" sz="quarter" idx="27" hasCustomPrompt="1"/>
          </p:nvPr>
        </p:nvSpPr>
        <p:spPr>
          <a:xfrm>
            <a:off x="3369564" y="4175942"/>
            <a:ext cx="5317236" cy="396057"/>
          </a:xfrm>
        </p:spPr>
        <p:txBody>
          <a:bodyPr>
            <a:noAutofit/>
          </a:bodyPr>
          <a:lstStyle>
            <a:lvl1pPr>
              <a:spcBef>
                <a:spcPts val="0"/>
              </a:spcBef>
              <a:defRPr sz="7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Tree>
    <p:extLst>
      <p:ext uri="{BB962C8B-B14F-4D97-AF65-F5344CB8AC3E}">
        <p14:creationId xmlns:p14="http://schemas.microsoft.com/office/powerpoint/2010/main" val="775242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9_Text &amp; Two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5" name="Slide Number Placeholder 4"/>
          <p:cNvSpPr>
            <a:spLocks noGrp="1"/>
          </p:cNvSpPr>
          <p:nvPr>
            <p:ph type="sldNum" sz="quarter" idx="12"/>
          </p:nvPr>
        </p:nvSpPr>
        <p:spPr bwMode="gray">
          <a:xfrm>
            <a:off x="8458200" y="4700016"/>
            <a:ext cx="228600" cy="22860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10" name="Content Placeholder 2"/>
          <p:cNvSpPr>
            <a:spLocks noGrp="1"/>
          </p:cNvSpPr>
          <p:nvPr>
            <p:ph idx="1"/>
          </p:nvPr>
        </p:nvSpPr>
        <p:spPr bwMode="gray">
          <a:xfrm>
            <a:off x="457200"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b="1"/>
            </a:lvl2pPr>
            <a:lvl3pPr marL="0" indent="0">
              <a:spcBef>
                <a:spcPts val="900"/>
              </a:spcBef>
              <a:buFontTx/>
              <a:buNone/>
              <a:defRPr/>
            </a:lvl3pPr>
            <a:lvl4pPr marL="230188" indent="-230188">
              <a:spcBef>
                <a:spcPts val="600"/>
              </a:spcBef>
              <a:buFont typeface="Arial"/>
              <a:buChar char="•"/>
              <a:defRPr/>
            </a:lvl4pPr>
            <a:lvl5pPr marL="460375" indent="-230188">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Picture Placeholder 8"/>
          <p:cNvSpPr>
            <a:spLocks noGrp="1" noChangeAspect="1"/>
          </p:cNvSpPr>
          <p:nvPr>
            <p:ph type="pic" sz="quarter" idx="31" hasCustomPrompt="1"/>
          </p:nvPr>
        </p:nvSpPr>
        <p:spPr bwMode="gray">
          <a:xfrm>
            <a:off x="3375100" y="901007"/>
            <a:ext cx="2404872" cy="3200400"/>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
        <p:nvSpPr>
          <p:cNvPr id="9" name="Text Placeholder 9"/>
          <p:cNvSpPr>
            <a:spLocks noGrp="1"/>
          </p:cNvSpPr>
          <p:nvPr>
            <p:ph type="body" sz="quarter" idx="27" hasCustomPrompt="1"/>
          </p:nvPr>
        </p:nvSpPr>
        <p:spPr>
          <a:xfrm>
            <a:off x="3369564" y="4175943"/>
            <a:ext cx="2404872" cy="396058"/>
          </a:xfrm>
        </p:spPr>
        <p:txBody>
          <a:bodyPr>
            <a:noAutofit/>
          </a:bodyPr>
          <a:lstStyle>
            <a:lvl1pPr>
              <a:spcBef>
                <a:spcPts val="0"/>
              </a:spcBef>
              <a:defRPr sz="7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1" name="Text Placeholder 9"/>
          <p:cNvSpPr>
            <a:spLocks noGrp="1"/>
          </p:cNvSpPr>
          <p:nvPr>
            <p:ph type="body" sz="quarter" idx="29" hasCustomPrompt="1"/>
          </p:nvPr>
        </p:nvSpPr>
        <p:spPr>
          <a:xfrm>
            <a:off x="6099355" y="4175943"/>
            <a:ext cx="2404872" cy="396058"/>
          </a:xfrm>
        </p:spPr>
        <p:txBody>
          <a:bodyPr>
            <a:noAutofit/>
          </a:bodyPr>
          <a:lstStyle>
            <a:lvl1pPr marL="0" marR="0" indent="0" algn="l" defTabSz="457200" rtl="0" eaLnBrk="1" fontAlgn="auto" latinLnBrk="0" hangingPunct="1">
              <a:lnSpc>
                <a:spcPct val="100000"/>
              </a:lnSpc>
              <a:spcBef>
                <a:spcPts val="0"/>
              </a:spcBef>
              <a:spcAft>
                <a:spcPts val="0"/>
              </a:spcAft>
              <a:buClrTx/>
              <a:buSzTx/>
              <a:buFontTx/>
              <a:buNone/>
              <a:tabLst/>
              <a:defRPr sz="7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2" name="Picture Placeholder 8"/>
          <p:cNvSpPr>
            <a:spLocks noGrp="1" noChangeAspect="1"/>
          </p:cNvSpPr>
          <p:nvPr>
            <p:ph type="pic" sz="quarter" idx="30" hasCustomPrompt="1"/>
          </p:nvPr>
        </p:nvSpPr>
        <p:spPr bwMode="gray">
          <a:xfrm>
            <a:off x="6099355" y="901007"/>
            <a:ext cx="2404872" cy="3200400"/>
          </a:xfrm>
          <a:noFill/>
        </p:spPr>
        <p:txBody>
          <a:bodyPr anchor="ctr" anchorCtr="0">
            <a:normAutofit/>
          </a:bodyPr>
          <a:lstStyle>
            <a:lvl1pPr marL="0" marR="0" indent="0" algn="ctr" defTabSz="457200" rtl="0" eaLnBrk="1" fontAlgn="auto" latinLnBrk="0" hangingPunct="1">
              <a:lnSpc>
                <a:spcPct val="100000"/>
              </a:lnSpc>
              <a:spcBef>
                <a:spcPts val="0"/>
              </a:spcBef>
              <a:spcAft>
                <a:spcPts val="0"/>
              </a:spcAft>
              <a:buClrTx/>
              <a:buSzTx/>
              <a:buFontTx/>
              <a:buNone/>
              <a:tabLst/>
              <a:defRPr sz="1200" b="0" baseline="0"/>
            </a:lvl1pPr>
          </a:lstStyle>
          <a:p>
            <a:r>
              <a:rPr lang="en-US" dirty="0" smtClean="0"/>
              <a:t>Click icon to add picture. </a:t>
            </a:r>
            <a:br>
              <a:rPr lang="en-US" dirty="0" smtClean="0"/>
            </a:br>
            <a:r>
              <a:rPr lang="en-US" dirty="0" smtClean="0"/>
              <a:t>Placeholder is 3:4 proportion.</a:t>
            </a:r>
          </a:p>
        </p:txBody>
      </p:sp>
    </p:spTree>
    <p:extLst>
      <p:ext uri="{BB962C8B-B14F-4D97-AF65-F5344CB8AC3E}">
        <p14:creationId xmlns:p14="http://schemas.microsoft.com/office/powerpoint/2010/main" val="3580808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able of Contents">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dirty="0" smtClean="0"/>
              <a:t>Click to edit Master title style</a:t>
            </a:r>
            <a:endParaRPr lang="en-US" dirty="0"/>
          </a:p>
        </p:txBody>
      </p:sp>
      <p:sp>
        <p:nvSpPr>
          <p:cNvPr id="3" name="Content Placeholder 2"/>
          <p:cNvSpPr>
            <a:spLocks noGrp="1"/>
          </p:cNvSpPr>
          <p:nvPr>
            <p:ph idx="1"/>
          </p:nvPr>
        </p:nvSpPr>
        <p:spPr bwMode="gray"/>
        <p:txBody>
          <a:bodyPr/>
          <a:lstStyle>
            <a:lvl1pPr marL="342900" indent="-342900">
              <a:buFont typeface="+mj-lt"/>
              <a:buAutoNum type="arabicPeriod"/>
              <a:tabLst>
                <a:tab pos="339725" algn="l"/>
              </a:tabLst>
              <a:defRPr sz="16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Tree>
    <p:extLst>
      <p:ext uri="{BB962C8B-B14F-4D97-AF65-F5344CB8AC3E}">
        <p14:creationId xmlns:p14="http://schemas.microsoft.com/office/powerpoint/2010/main" val="2277752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9_Three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5" name="Slide Number Placeholder 4"/>
          <p:cNvSpPr>
            <a:spLocks noGrp="1"/>
          </p:cNvSpPr>
          <p:nvPr>
            <p:ph type="sldNum" sz="quarter" idx="12"/>
          </p:nvPr>
        </p:nvSpPr>
        <p:spPr bwMode="gray">
          <a:xfrm>
            <a:off x="8458200" y="4700016"/>
            <a:ext cx="228600" cy="22860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13" name="Text Placeholder 9"/>
          <p:cNvSpPr>
            <a:spLocks noGrp="1"/>
          </p:cNvSpPr>
          <p:nvPr>
            <p:ph type="body" sz="quarter" idx="28" hasCustomPrompt="1"/>
          </p:nvPr>
        </p:nvSpPr>
        <p:spPr>
          <a:xfrm>
            <a:off x="6175376" y="4329111"/>
            <a:ext cx="2511424" cy="242890"/>
          </a:xfrm>
        </p:spPr>
        <p:txBody>
          <a:bodyPr>
            <a:noAutofit/>
          </a:bodyPr>
          <a:lstStyle>
            <a:lvl1pPr>
              <a:spcBef>
                <a:spcPts val="0"/>
              </a:spcBef>
              <a:defRPr sz="7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4" name="Text Placeholder 9"/>
          <p:cNvSpPr>
            <a:spLocks noGrp="1"/>
          </p:cNvSpPr>
          <p:nvPr>
            <p:ph type="body" sz="quarter" idx="29" hasCustomPrompt="1"/>
          </p:nvPr>
        </p:nvSpPr>
        <p:spPr>
          <a:xfrm>
            <a:off x="457200" y="4329111"/>
            <a:ext cx="2516188" cy="242890"/>
          </a:xfrm>
        </p:spPr>
        <p:txBody>
          <a:bodyPr>
            <a:noAutofit/>
          </a:bodyPr>
          <a:lstStyle>
            <a:lvl1pPr>
              <a:spcBef>
                <a:spcPts val="0"/>
              </a:spcBef>
              <a:defRPr sz="7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5" name="Text Placeholder 9"/>
          <p:cNvSpPr>
            <a:spLocks noGrp="1"/>
          </p:cNvSpPr>
          <p:nvPr>
            <p:ph type="body" sz="quarter" idx="30" hasCustomPrompt="1"/>
          </p:nvPr>
        </p:nvSpPr>
        <p:spPr>
          <a:xfrm>
            <a:off x="3314700" y="4329111"/>
            <a:ext cx="2514600" cy="242890"/>
          </a:xfrm>
        </p:spPr>
        <p:txBody>
          <a:bodyPr>
            <a:noAutofit/>
          </a:bodyPr>
          <a:lstStyle>
            <a:lvl1pPr>
              <a:spcBef>
                <a:spcPts val="0"/>
              </a:spcBef>
              <a:defRPr sz="7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1" name="Picture Placeholder 8"/>
          <p:cNvSpPr>
            <a:spLocks noGrp="1" noChangeAspect="1"/>
          </p:cNvSpPr>
          <p:nvPr>
            <p:ph type="pic" sz="quarter" idx="13" hasCustomPrompt="1"/>
          </p:nvPr>
        </p:nvSpPr>
        <p:spPr bwMode="gray">
          <a:xfrm>
            <a:off x="458788" y="907122"/>
            <a:ext cx="2514600" cy="3346426"/>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
        <p:nvSpPr>
          <p:cNvPr id="12" name="Picture Placeholder 8"/>
          <p:cNvSpPr>
            <a:spLocks noGrp="1" noChangeAspect="1"/>
          </p:cNvSpPr>
          <p:nvPr>
            <p:ph type="pic" sz="quarter" idx="14" hasCustomPrompt="1"/>
          </p:nvPr>
        </p:nvSpPr>
        <p:spPr bwMode="gray">
          <a:xfrm>
            <a:off x="3314700" y="907122"/>
            <a:ext cx="2514600" cy="3346426"/>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
        <p:nvSpPr>
          <p:cNvPr id="16" name="Picture Placeholder 8"/>
          <p:cNvSpPr>
            <a:spLocks noGrp="1" noChangeAspect="1"/>
          </p:cNvSpPr>
          <p:nvPr>
            <p:ph type="pic" sz="quarter" idx="15" hasCustomPrompt="1"/>
          </p:nvPr>
        </p:nvSpPr>
        <p:spPr bwMode="gray">
          <a:xfrm>
            <a:off x="6175375" y="907122"/>
            <a:ext cx="2514600" cy="3346426"/>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Tree>
    <p:extLst>
      <p:ext uri="{BB962C8B-B14F-4D97-AF65-F5344CB8AC3E}">
        <p14:creationId xmlns:p14="http://schemas.microsoft.com/office/powerpoint/2010/main" val="3702979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12_Full-Screen Picture">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bwMode="gray">
          <a:xfrm>
            <a:off x="0" y="0"/>
            <a:ext cx="9144000" cy="5143500"/>
          </a:xfrm>
        </p:spPr>
        <p:txBody>
          <a:bodyPr anchor="ctr" anchorCtr="0">
            <a:normAutofit/>
          </a:bodyPr>
          <a:lstStyle>
            <a:lvl1pPr marL="0" marR="0" indent="0" algn="ctr" defTabSz="457200" rtl="0" eaLnBrk="1" fontAlgn="auto" latinLnBrk="0" hangingPunct="1">
              <a:lnSpc>
                <a:spcPct val="100000"/>
              </a:lnSpc>
              <a:spcBef>
                <a:spcPts val="0"/>
              </a:spcBef>
              <a:spcAft>
                <a:spcPts val="0"/>
              </a:spcAft>
              <a:buClrTx/>
              <a:buSzTx/>
              <a:buFontTx/>
              <a:buNone/>
              <a:tabLst/>
              <a:defRPr sz="1200" b="0"/>
            </a:lvl1pPr>
          </a:lstStyle>
          <a:p>
            <a:r>
              <a:rPr lang="en-US" dirty="0" smtClean="0"/>
              <a:t>Click icon to add picture. </a:t>
            </a:r>
            <a:br>
              <a:rPr lang="en-US" dirty="0" smtClean="0"/>
            </a:br>
            <a:r>
              <a:rPr lang="en-US" dirty="0" smtClean="0"/>
              <a:t>Placeholder is 16:9 proportion.</a:t>
            </a:r>
          </a:p>
        </p:txBody>
      </p:sp>
      <p:sp>
        <p:nvSpPr>
          <p:cNvPr id="2" name="Date Placeholder 1"/>
          <p:cNvSpPr>
            <a:spLocks noGrp="1"/>
          </p:cNvSpPr>
          <p:nvPr>
            <p:ph type="dt" sz="half" idx="11"/>
          </p:nvPr>
        </p:nvSpPr>
        <p:spPr/>
        <p:txBody>
          <a:bodyPr/>
          <a:lstStyle/>
          <a:p>
            <a:r>
              <a:rPr lang="en-US" smtClean="0">
                <a:solidFill>
                  <a:srgbClr val="000000"/>
                </a:solidFill>
              </a:rPr>
              <a:t>Month 00, 0000</a:t>
            </a:r>
            <a:endParaRPr lang="en-US" dirty="0">
              <a:solidFill>
                <a:srgbClr val="000000"/>
              </a:solidFill>
            </a:endParaRPr>
          </a:p>
        </p:txBody>
      </p:sp>
      <p:sp>
        <p:nvSpPr>
          <p:cNvPr id="4" name="Slide Number Placeholder 3"/>
          <p:cNvSpPr>
            <a:spLocks noGrp="1"/>
          </p:cNvSpPr>
          <p:nvPr>
            <p:ph type="sldNum" sz="quarter" idx="13"/>
          </p:nvPr>
        </p:nvSpPr>
        <p:spPr>
          <a:xfrm>
            <a:off x="8458200" y="4700016"/>
            <a:ext cx="228600" cy="22860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441675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8_Thank You">
    <p:bg>
      <p:bgPr>
        <a:solidFill>
          <a:schemeClr val="accent2"/>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2514600" y="365760"/>
            <a:ext cx="4114800" cy="4114800"/>
            <a:chOff x="2514600" y="365760"/>
            <a:chExt cx="4114800" cy="4114800"/>
          </a:xfrm>
        </p:grpSpPr>
        <p:sp>
          <p:nvSpPr>
            <p:cNvPr id="7" name="Oval 6"/>
            <p:cNvSpPr>
              <a:spLocks noChangeAspect="1"/>
            </p:cNvSpPr>
            <p:nvPr userDrawn="1"/>
          </p:nvSpPr>
          <p:spPr bwMode="gray">
            <a:xfrm>
              <a:off x="2514600" y="365760"/>
              <a:ext cx="4114800" cy="41148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8" name="Oval 7"/>
            <p:cNvSpPr>
              <a:spLocks noChangeAspect="1"/>
            </p:cNvSpPr>
            <p:nvPr userDrawn="1"/>
          </p:nvSpPr>
          <p:spPr bwMode="hidden">
            <a:xfrm>
              <a:off x="2514600" y="365760"/>
              <a:ext cx="4114800" cy="411480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3" name="TextBox 2"/>
          <p:cNvSpPr txBox="1"/>
          <p:nvPr userDrawn="1"/>
        </p:nvSpPr>
        <p:spPr bwMode="gray">
          <a:xfrm>
            <a:off x="3154680" y="1188720"/>
            <a:ext cx="2834640" cy="2468880"/>
          </a:xfrm>
          <a:prstGeom prst="rect">
            <a:avLst/>
          </a:prstGeom>
          <a:noFill/>
        </p:spPr>
        <p:txBody>
          <a:bodyPr wrap="square" lIns="0" tIns="0" rIns="0" bIns="0" rtlCol="0" anchor="ctr" anchorCtr="0">
            <a:normAutofit/>
          </a:bodyPr>
          <a:lstStyle/>
          <a:p>
            <a:pPr algn="ctr">
              <a:lnSpc>
                <a:spcPct val="90000"/>
              </a:lnSpc>
            </a:pPr>
            <a:r>
              <a:rPr lang="en-US" sz="4000" b="1" dirty="0" smtClean="0">
                <a:solidFill>
                  <a:srgbClr val="CC050A"/>
                </a:solidFill>
                <a:latin typeface="NeueHaasGroteskDisp Std"/>
              </a:rPr>
              <a:t>Thank you.</a:t>
            </a:r>
            <a:endParaRPr lang="en-US" sz="4000" b="1" dirty="0">
              <a:solidFill>
                <a:srgbClr val="CC050A"/>
              </a:solidFill>
              <a:latin typeface="NeueHaasGroteskDisp Std"/>
            </a:endParaRPr>
          </a:p>
        </p:txBody>
      </p:sp>
      <p:sp>
        <p:nvSpPr>
          <p:cNvPr id="4" name="Date Placeholder 3"/>
          <p:cNvSpPr>
            <a:spLocks noGrp="1"/>
          </p:cNvSpPr>
          <p:nvPr>
            <p:ph type="dt" sz="half" idx="10"/>
          </p:nvPr>
        </p:nvSpPr>
        <p:spPr/>
        <p:txBody>
          <a:bodyPr/>
          <a:lstStyle/>
          <a:p>
            <a:r>
              <a:rPr lang="en-US" smtClean="0">
                <a:solidFill>
                  <a:srgbClr val="000000"/>
                </a:solidFill>
              </a:rPr>
              <a:t>Month 00, 0000</a:t>
            </a:r>
            <a:endParaRPr lang="en-US" dirty="0">
              <a:solidFill>
                <a:srgbClr val="000000"/>
              </a:solidFill>
            </a:endParaRPr>
          </a:p>
        </p:txBody>
      </p:sp>
      <p:sp>
        <p:nvSpPr>
          <p:cNvPr id="6" name="Slide Number Placeholder 5"/>
          <p:cNvSpPr>
            <a:spLocks noGrp="1"/>
          </p:cNvSpPr>
          <p:nvPr>
            <p:ph type="sldNum" sz="quarter" idx="12"/>
          </p:nvPr>
        </p:nvSpPr>
        <p:spPr>
          <a:xfrm>
            <a:off x="8458200" y="4700016"/>
            <a:ext cx="228600" cy="22860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pic>
        <p:nvPicPr>
          <p:cNvPr id="9"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3777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57200" y="310896"/>
            <a:ext cx="4114800" cy="1737360"/>
          </a:xfrm>
        </p:spPr>
        <p:txBody>
          <a:bodyPr anchor="b" anchorCtr="0">
            <a:normAutofit/>
          </a:bodyPr>
          <a:lstStyle>
            <a:lvl1pPr>
              <a:defRPr sz="4000"/>
            </a:lvl1pPr>
          </a:lstStyle>
          <a:p>
            <a:r>
              <a:rPr lang="en-US" smtClean="0"/>
              <a:t>Click to edit Master title style</a:t>
            </a:r>
            <a:endParaRPr lang="en-US" dirty="0"/>
          </a:p>
        </p:txBody>
      </p:sp>
      <p:sp>
        <p:nvSpPr>
          <p:cNvPr id="3" name="Subtitle 2"/>
          <p:cNvSpPr>
            <a:spLocks noGrp="1"/>
          </p:cNvSpPr>
          <p:nvPr>
            <p:ph type="subTitle" idx="1"/>
          </p:nvPr>
        </p:nvSpPr>
        <p:spPr bwMode="gray">
          <a:xfrm>
            <a:off x="457200" y="2240280"/>
            <a:ext cx="4114800" cy="685800"/>
          </a:xfrm>
        </p:spPr>
        <p:txBody>
          <a:bodyPr>
            <a:noAutofit/>
          </a:bodyPr>
          <a:lstStyle>
            <a:lvl1pPr marL="0" indent="0" algn="l">
              <a:spcBef>
                <a:spcPts val="90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651188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4_Title Slide Green">
    <p:bg>
      <p:bgPr>
        <a:solidFill>
          <a:schemeClr val="accent2"/>
        </a:solidFill>
        <a:effectLst/>
      </p:bgPr>
    </p:bg>
    <p:spTree>
      <p:nvGrpSpPr>
        <p:cNvPr id="1" name=""/>
        <p:cNvGrpSpPr/>
        <p:nvPr/>
      </p:nvGrpSpPr>
      <p:grpSpPr>
        <a:xfrm>
          <a:off x="0" y="0"/>
          <a:ext cx="0" cy="0"/>
          <a:chOff x="0" y="0"/>
          <a:chExt cx="0" cy="0"/>
        </a:xfrm>
      </p:grpSpPr>
      <p:sp>
        <p:nvSpPr>
          <p:cNvPr id="7" name="Rectangle 6"/>
          <p:cNvSpPr/>
          <p:nvPr userDrawn="1"/>
        </p:nvSpPr>
        <p:spPr bwMode="hidden">
          <a:xfrm>
            <a:off x="0" y="0"/>
            <a:ext cx="9144000" cy="3429000"/>
          </a:xfrm>
          <a:prstGeom prst="rect">
            <a:avLst/>
          </a:prstGeom>
          <a:solidFill>
            <a:srgbClr val="E9F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6" name="Title 1"/>
          <p:cNvSpPr>
            <a:spLocks noGrp="1"/>
          </p:cNvSpPr>
          <p:nvPr>
            <p:ph type="ctrTitle"/>
          </p:nvPr>
        </p:nvSpPr>
        <p:spPr bwMode="gray">
          <a:xfrm>
            <a:off x="457200" y="310896"/>
            <a:ext cx="4114800" cy="1737360"/>
          </a:xfrm>
        </p:spPr>
        <p:txBody>
          <a:bodyPr anchor="b" anchorCtr="0">
            <a:normAutofit/>
          </a:bodyPr>
          <a:lstStyle>
            <a:lvl1pPr>
              <a:defRPr sz="4000"/>
            </a:lvl1pPr>
          </a:lstStyle>
          <a:p>
            <a:r>
              <a:rPr lang="en-US" smtClean="0"/>
              <a:t>Click to edit Master title style</a:t>
            </a:r>
            <a:endParaRPr lang="en-US" dirty="0"/>
          </a:p>
        </p:txBody>
      </p:sp>
      <p:sp>
        <p:nvSpPr>
          <p:cNvPr id="8" name="Subtitle 2"/>
          <p:cNvSpPr>
            <a:spLocks noGrp="1"/>
          </p:cNvSpPr>
          <p:nvPr>
            <p:ph type="subTitle" idx="1"/>
          </p:nvPr>
        </p:nvSpPr>
        <p:spPr bwMode="gray">
          <a:xfrm>
            <a:off x="457200" y="2240280"/>
            <a:ext cx="4114800" cy="685800"/>
          </a:xfrm>
        </p:spPr>
        <p:txBody>
          <a:bodyPr>
            <a:noAutofit/>
          </a:bodyPr>
          <a:lstStyle>
            <a:lvl1pPr marL="0" indent="0" algn="l">
              <a:spcBef>
                <a:spcPts val="90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3850433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4_Title Slide Blue">
    <p:bg>
      <p:bgPr>
        <a:solidFill>
          <a:schemeClr val="accent2"/>
        </a:solidFill>
        <a:effectLst/>
      </p:bgPr>
    </p:bg>
    <p:spTree>
      <p:nvGrpSpPr>
        <p:cNvPr id="1" name=""/>
        <p:cNvGrpSpPr/>
        <p:nvPr/>
      </p:nvGrpSpPr>
      <p:grpSpPr>
        <a:xfrm>
          <a:off x="0" y="0"/>
          <a:ext cx="0" cy="0"/>
          <a:chOff x="0" y="0"/>
          <a:chExt cx="0" cy="0"/>
        </a:xfrm>
      </p:grpSpPr>
      <p:sp>
        <p:nvSpPr>
          <p:cNvPr id="7" name="Rectangle 6"/>
          <p:cNvSpPr/>
          <p:nvPr userDrawn="1"/>
        </p:nvSpPr>
        <p:spPr bwMode="hidden">
          <a:xfrm>
            <a:off x="0" y="0"/>
            <a:ext cx="9144000" cy="3429000"/>
          </a:xfrm>
          <a:prstGeom prst="rect">
            <a:avLst/>
          </a:prstGeom>
          <a:solidFill>
            <a:srgbClr val="E8F6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6" name="Title 1"/>
          <p:cNvSpPr>
            <a:spLocks noGrp="1"/>
          </p:cNvSpPr>
          <p:nvPr>
            <p:ph type="ctrTitle"/>
          </p:nvPr>
        </p:nvSpPr>
        <p:spPr bwMode="gray">
          <a:xfrm>
            <a:off x="457200" y="310896"/>
            <a:ext cx="4114800" cy="1737360"/>
          </a:xfrm>
        </p:spPr>
        <p:txBody>
          <a:bodyPr anchor="b" anchorCtr="0">
            <a:normAutofit/>
          </a:bodyPr>
          <a:lstStyle>
            <a:lvl1pPr>
              <a:defRPr sz="4000"/>
            </a:lvl1pPr>
          </a:lstStyle>
          <a:p>
            <a:r>
              <a:rPr lang="en-US" smtClean="0"/>
              <a:t>Click to edit Master title style</a:t>
            </a:r>
            <a:endParaRPr lang="en-US" dirty="0"/>
          </a:p>
        </p:txBody>
      </p:sp>
      <p:sp>
        <p:nvSpPr>
          <p:cNvPr id="8" name="Subtitle 2"/>
          <p:cNvSpPr>
            <a:spLocks noGrp="1"/>
          </p:cNvSpPr>
          <p:nvPr>
            <p:ph type="subTitle" idx="1"/>
          </p:nvPr>
        </p:nvSpPr>
        <p:spPr bwMode="gray">
          <a:xfrm>
            <a:off x="457200" y="2240280"/>
            <a:ext cx="4114800" cy="685800"/>
          </a:xfrm>
        </p:spPr>
        <p:txBody>
          <a:bodyPr>
            <a:noAutofit/>
          </a:bodyPr>
          <a:lstStyle>
            <a:lvl1pPr marL="0" indent="0" algn="l">
              <a:spcBef>
                <a:spcPts val="90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172085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4_Title Slide Yellow">
    <p:bg>
      <p:bgPr>
        <a:solidFill>
          <a:schemeClr val="accent2"/>
        </a:solidFill>
        <a:effectLst/>
      </p:bgPr>
    </p:bg>
    <p:spTree>
      <p:nvGrpSpPr>
        <p:cNvPr id="1" name=""/>
        <p:cNvGrpSpPr/>
        <p:nvPr/>
      </p:nvGrpSpPr>
      <p:grpSpPr>
        <a:xfrm>
          <a:off x="0" y="0"/>
          <a:ext cx="0" cy="0"/>
          <a:chOff x="0" y="0"/>
          <a:chExt cx="0" cy="0"/>
        </a:xfrm>
      </p:grpSpPr>
      <p:sp>
        <p:nvSpPr>
          <p:cNvPr id="7" name="Rectangle 6"/>
          <p:cNvSpPr/>
          <p:nvPr userDrawn="1"/>
        </p:nvSpPr>
        <p:spPr bwMode="hidden">
          <a:xfrm>
            <a:off x="0" y="0"/>
            <a:ext cx="9144000" cy="3429000"/>
          </a:xfrm>
          <a:prstGeom prst="rect">
            <a:avLst/>
          </a:prstGeom>
          <a:solidFill>
            <a:srgbClr val="FEF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6" name="Title 1"/>
          <p:cNvSpPr>
            <a:spLocks noGrp="1"/>
          </p:cNvSpPr>
          <p:nvPr>
            <p:ph type="ctrTitle"/>
          </p:nvPr>
        </p:nvSpPr>
        <p:spPr bwMode="gray">
          <a:xfrm>
            <a:off x="457200" y="310896"/>
            <a:ext cx="4114800" cy="1737360"/>
          </a:xfrm>
        </p:spPr>
        <p:txBody>
          <a:bodyPr anchor="b" anchorCtr="0">
            <a:normAutofit/>
          </a:bodyPr>
          <a:lstStyle>
            <a:lvl1pPr>
              <a:defRPr sz="4000"/>
            </a:lvl1pPr>
          </a:lstStyle>
          <a:p>
            <a:r>
              <a:rPr lang="en-US" smtClean="0"/>
              <a:t>Click to edit Master title style</a:t>
            </a:r>
            <a:endParaRPr lang="en-US" dirty="0"/>
          </a:p>
        </p:txBody>
      </p:sp>
      <p:sp>
        <p:nvSpPr>
          <p:cNvPr id="8" name="Subtitle 2"/>
          <p:cNvSpPr>
            <a:spLocks noGrp="1"/>
          </p:cNvSpPr>
          <p:nvPr>
            <p:ph type="subTitle" idx="1"/>
          </p:nvPr>
        </p:nvSpPr>
        <p:spPr bwMode="gray">
          <a:xfrm>
            <a:off x="457200" y="2240280"/>
            <a:ext cx="4114800" cy="685800"/>
          </a:xfrm>
        </p:spPr>
        <p:txBody>
          <a:bodyPr>
            <a:noAutofit/>
          </a:bodyPr>
          <a:lstStyle>
            <a:lvl1pPr marL="0" indent="0" algn="l">
              <a:spcBef>
                <a:spcPts val="90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819394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4_Title Slide Orange">
    <p:bg>
      <p:bgPr>
        <a:solidFill>
          <a:schemeClr val="accent2"/>
        </a:solidFill>
        <a:effectLst/>
      </p:bgPr>
    </p:bg>
    <p:spTree>
      <p:nvGrpSpPr>
        <p:cNvPr id="1" name=""/>
        <p:cNvGrpSpPr/>
        <p:nvPr/>
      </p:nvGrpSpPr>
      <p:grpSpPr>
        <a:xfrm>
          <a:off x="0" y="0"/>
          <a:ext cx="0" cy="0"/>
          <a:chOff x="0" y="0"/>
          <a:chExt cx="0" cy="0"/>
        </a:xfrm>
      </p:grpSpPr>
      <p:sp>
        <p:nvSpPr>
          <p:cNvPr id="7" name="Rectangle 6"/>
          <p:cNvSpPr/>
          <p:nvPr userDrawn="1"/>
        </p:nvSpPr>
        <p:spPr bwMode="hidden">
          <a:xfrm>
            <a:off x="0" y="0"/>
            <a:ext cx="9144000" cy="3429000"/>
          </a:xfrm>
          <a:prstGeom prst="rect">
            <a:avLst/>
          </a:prstGeom>
          <a:solidFill>
            <a:srgbClr val="FEF0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6" name="Title 1"/>
          <p:cNvSpPr>
            <a:spLocks noGrp="1"/>
          </p:cNvSpPr>
          <p:nvPr>
            <p:ph type="ctrTitle"/>
          </p:nvPr>
        </p:nvSpPr>
        <p:spPr bwMode="gray">
          <a:xfrm>
            <a:off x="457200" y="310896"/>
            <a:ext cx="4114800" cy="1737360"/>
          </a:xfrm>
        </p:spPr>
        <p:txBody>
          <a:bodyPr anchor="b" anchorCtr="0">
            <a:normAutofit/>
          </a:bodyPr>
          <a:lstStyle>
            <a:lvl1pPr>
              <a:defRPr sz="4000"/>
            </a:lvl1pPr>
          </a:lstStyle>
          <a:p>
            <a:r>
              <a:rPr lang="en-US" smtClean="0"/>
              <a:t>Click to edit Master title style</a:t>
            </a:r>
            <a:endParaRPr lang="en-US" dirty="0"/>
          </a:p>
        </p:txBody>
      </p:sp>
      <p:sp>
        <p:nvSpPr>
          <p:cNvPr id="8" name="Subtitle 2"/>
          <p:cNvSpPr>
            <a:spLocks noGrp="1"/>
          </p:cNvSpPr>
          <p:nvPr>
            <p:ph type="subTitle" idx="1"/>
          </p:nvPr>
        </p:nvSpPr>
        <p:spPr bwMode="gray">
          <a:xfrm>
            <a:off x="457200" y="2240280"/>
            <a:ext cx="4114800" cy="685800"/>
          </a:xfrm>
        </p:spPr>
        <p:txBody>
          <a:bodyPr>
            <a:noAutofit/>
          </a:bodyPr>
          <a:lstStyle>
            <a:lvl1pPr marL="0" indent="0" algn="l">
              <a:spcBef>
                <a:spcPts val="90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6290466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5_Table of Contents">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smtClean="0"/>
              <a:t>Click to edit Master title style</a:t>
            </a:r>
            <a:endParaRPr lang="en-US" dirty="0"/>
          </a:p>
        </p:txBody>
      </p:sp>
      <p:sp>
        <p:nvSpPr>
          <p:cNvPr id="3" name="Content Placeholder 2"/>
          <p:cNvSpPr>
            <a:spLocks noGrp="1"/>
          </p:cNvSpPr>
          <p:nvPr>
            <p:ph idx="1"/>
          </p:nvPr>
        </p:nvSpPr>
        <p:spPr bwMode="gray"/>
        <p:txBody>
          <a:bodyPr/>
          <a:lstStyle>
            <a:lvl1pPr marL="342900" indent="-342900">
              <a:buFont typeface="+mj-lt"/>
              <a:buAutoNum type="arabicPeriod"/>
              <a:tabLst>
                <a:tab pos="339725" algn="l"/>
              </a:tabLst>
              <a:defRPr sz="16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6" name="Slide Number Placeholder 5"/>
          <p:cNvSpPr>
            <a:spLocks noGrp="1"/>
          </p:cNvSpPr>
          <p:nvPr>
            <p:ph type="sldNum" sz="quarter" idx="12"/>
          </p:nvPr>
        </p:nvSpPr>
        <p:spPr bwMode="gray">
          <a:xfrm>
            <a:off x="8458200" y="4700016"/>
            <a:ext cx="228600" cy="22860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412560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smtClean="0"/>
              <a:t>Click to edit Master title style</a:t>
            </a:r>
            <a:endParaRPr lang="en-US" dirty="0"/>
          </a:p>
        </p:txBody>
      </p:sp>
      <p:sp>
        <p:nvSpPr>
          <p:cNvPr id="3" name="Content Placeholder 2"/>
          <p:cNvSpPr>
            <a:spLocks noGrp="1"/>
          </p:cNvSpPr>
          <p:nvPr>
            <p:ph idx="1"/>
          </p:nvPr>
        </p:nvSpPr>
        <p:spPr bwMode="gray"/>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6" name="Slide Number Placeholder 5"/>
          <p:cNvSpPr>
            <a:spLocks noGrp="1"/>
          </p:cNvSpPr>
          <p:nvPr>
            <p:ph type="sldNum" sz="quarter" idx="12"/>
          </p:nvPr>
        </p:nvSpPr>
        <p:spPr bwMode="gray">
          <a:xfrm>
            <a:off x="8458200" y="4700016"/>
            <a:ext cx="228600" cy="22860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38569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6_Table of Contents">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dirty="0" smtClean="0"/>
              <a:t>Click to edit Master title style</a:t>
            </a:r>
            <a:endParaRPr lang="en-US" dirty="0"/>
          </a:p>
        </p:txBody>
      </p:sp>
      <p:sp>
        <p:nvSpPr>
          <p:cNvPr id="3" name="Content Placeholder 2"/>
          <p:cNvSpPr>
            <a:spLocks noGrp="1"/>
          </p:cNvSpPr>
          <p:nvPr>
            <p:ph idx="1"/>
          </p:nvPr>
        </p:nvSpPr>
        <p:spPr bwMode="gray"/>
        <p:txBody>
          <a:bodyPr/>
          <a:lstStyle>
            <a:lvl1pPr marL="342900" indent="-342900">
              <a:buFont typeface="+mj-lt"/>
              <a:buAutoNum type="arabicPeriod"/>
              <a:tabLst>
                <a:tab pos="339725" algn="l"/>
              </a:tabLst>
              <a:defRPr sz="16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Tree>
    <p:extLst>
      <p:ext uri="{BB962C8B-B14F-4D97-AF65-F5344CB8AC3E}">
        <p14:creationId xmlns:p14="http://schemas.microsoft.com/office/powerpoint/2010/main" val="27182076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0_Two-Line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457200" y="1691640"/>
            <a:ext cx="7086600" cy="2880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a:xfrm>
            <a:off x="457200" y="420624"/>
            <a:ext cx="7086600" cy="9144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r>
              <a:rPr lang="en-US" smtClean="0">
                <a:solidFill>
                  <a:srgbClr val="000000"/>
                </a:solidFill>
              </a:rPr>
              <a:t>Month 00, 0000</a:t>
            </a:r>
            <a:endParaRPr lang="en-US" dirty="0">
              <a:solidFill>
                <a:srgbClr val="000000"/>
              </a:solidFill>
            </a:endParaRPr>
          </a:p>
        </p:txBody>
      </p:sp>
      <p:sp>
        <p:nvSpPr>
          <p:cNvPr id="9" name="Slide Number Placeholder 8"/>
          <p:cNvSpPr>
            <a:spLocks noGrp="1"/>
          </p:cNvSpPr>
          <p:nvPr>
            <p:ph type="sldNum" sz="quarter" idx="12"/>
          </p:nvPr>
        </p:nvSpPr>
        <p:spPr>
          <a:xfrm>
            <a:off x="8458200" y="4700016"/>
            <a:ext cx="228600" cy="22860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63361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1_Section Header">
    <p:bg>
      <p:bgPr>
        <a:solidFill>
          <a:schemeClr val="accent2"/>
        </a:solidFill>
        <a:effectLst/>
      </p:bgPr>
    </p:bg>
    <p:spTree>
      <p:nvGrpSpPr>
        <p:cNvPr id="1" name=""/>
        <p:cNvGrpSpPr/>
        <p:nvPr/>
      </p:nvGrpSpPr>
      <p:grpSpPr>
        <a:xfrm>
          <a:off x="0" y="0"/>
          <a:ext cx="0" cy="0"/>
          <a:chOff x="0" y="0"/>
          <a:chExt cx="0" cy="0"/>
        </a:xfrm>
      </p:grpSpPr>
      <p:grpSp>
        <p:nvGrpSpPr>
          <p:cNvPr id="9" name="Group 8"/>
          <p:cNvGrpSpPr/>
          <p:nvPr userDrawn="1"/>
        </p:nvGrpSpPr>
        <p:grpSpPr>
          <a:xfrm>
            <a:off x="2514600" y="365760"/>
            <a:ext cx="4114800" cy="4114800"/>
            <a:chOff x="2514600" y="365760"/>
            <a:chExt cx="4114800" cy="4114800"/>
          </a:xfrm>
        </p:grpSpPr>
        <p:sp>
          <p:nvSpPr>
            <p:cNvPr id="10" name="Oval 9"/>
            <p:cNvSpPr>
              <a:spLocks noChangeAspect="1"/>
            </p:cNvSpPr>
            <p:nvPr userDrawn="1"/>
          </p:nvSpPr>
          <p:spPr bwMode="gray">
            <a:xfrm>
              <a:off x="2514600" y="365760"/>
              <a:ext cx="4114800" cy="4114800"/>
            </a:xfrm>
            <a:prstGeom prst="ellipse">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Oval 10"/>
            <p:cNvSpPr>
              <a:spLocks noChangeAspect="1"/>
            </p:cNvSpPr>
            <p:nvPr userDrawn="1"/>
          </p:nvSpPr>
          <p:spPr bwMode="hidden">
            <a:xfrm>
              <a:off x="2514600" y="365760"/>
              <a:ext cx="4114800" cy="411480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2" name="Title 1"/>
          <p:cNvSpPr>
            <a:spLocks noGrp="1"/>
          </p:cNvSpPr>
          <p:nvPr>
            <p:ph type="title"/>
          </p:nvPr>
        </p:nvSpPr>
        <p:spPr bwMode="gray">
          <a:xfrm>
            <a:off x="3337560" y="1188720"/>
            <a:ext cx="2468880" cy="2468880"/>
          </a:xfrm>
        </p:spPr>
        <p:txBody>
          <a:bodyPr lIns="0" rIns="0" anchor="ctr" anchorCtr="0">
            <a:normAutofit/>
          </a:bodyPr>
          <a:lstStyle>
            <a:lvl1pPr algn="l">
              <a:defRPr sz="4000" b="1" cap="none"/>
            </a:lvl1pPr>
          </a:lstStyle>
          <a:p>
            <a:r>
              <a:rPr lang="en-US" smtClean="0"/>
              <a:t>Click to edit Master title style</a:t>
            </a:r>
            <a:endParaRPr lang="en-US" dirty="0"/>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6" name="Slide Number Placeholder 5"/>
          <p:cNvSpPr>
            <a:spLocks noGrp="1"/>
          </p:cNvSpPr>
          <p:nvPr>
            <p:ph type="sldNum" sz="quarter" idx="12"/>
          </p:nvPr>
        </p:nvSpPr>
        <p:spPr bwMode="gray">
          <a:xfrm>
            <a:off x="8458200" y="4700016"/>
            <a:ext cx="228600" cy="22860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pic>
        <p:nvPicPr>
          <p:cNvPr id="8"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9416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7_Section Header Green">
    <p:bg>
      <p:bgPr>
        <a:solidFill>
          <a:schemeClr val="accent2"/>
        </a:solidFill>
        <a:effectLst/>
      </p:bgPr>
    </p:bg>
    <p:spTree>
      <p:nvGrpSpPr>
        <p:cNvPr id="1" name=""/>
        <p:cNvGrpSpPr/>
        <p:nvPr/>
      </p:nvGrpSpPr>
      <p:grpSpPr>
        <a:xfrm>
          <a:off x="0" y="0"/>
          <a:ext cx="0" cy="0"/>
          <a:chOff x="0" y="0"/>
          <a:chExt cx="0" cy="0"/>
        </a:xfrm>
      </p:grpSpPr>
      <p:grpSp>
        <p:nvGrpSpPr>
          <p:cNvPr id="15" name="Group 14"/>
          <p:cNvGrpSpPr/>
          <p:nvPr userDrawn="1"/>
        </p:nvGrpSpPr>
        <p:grpSpPr>
          <a:xfrm>
            <a:off x="2514600" y="365760"/>
            <a:ext cx="4114800" cy="4114800"/>
            <a:chOff x="2514600" y="365760"/>
            <a:chExt cx="4114800" cy="4114800"/>
          </a:xfrm>
        </p:grpSpPr>
        <p:sp>
          <p:nvSpPr>
            <p:cNvPr id="13" name="Oval 12"/>
            <p:cNvSpPr>
              <a:spLocks noChangeAspect="1"/>
            </p:cNvSpPr>
            <p:nvPr userDrawn="1"/>
          </p:nvSpPr>
          <p:spPr bwMode="gray">
            <a:xfrm>
              <a:off x="2514600" y="365760"/>
              <a:ext cx="4114800" cy="4114800"/>
            </a:xfrm>
            <a:prstGeom prst="ellipse">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4" name="Oval 13"/>
            <p:cNvSpPr>
              <a:spLocks noChangeAspect="1"/>
            </p:cNvSpPr>
            <p:nvPr userDrawn="1"/>
          </p:nvSpPr>
          <p:spPr bwMode="hidden">
            <a:xfrm>
              <a:off x="2514600" y="365760"/>
              <a:ext cx="4114800" cy="4114800"/>
            </a:xfrm>
            <a:prstGeom prst="ellipse">
              <a:avLst/>
            </a:prstGeom>
            <a:solidFill>
              <a:srgbClr val="E9F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userDrawn="1">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6" name="Slide Number Placeholder 5"/>
          <p:cNvSpPr>
            <a:spLocks noGrp="1"/>
          </p:cNvSpPr>
          <p:nvPr userDrawn="1">
            <p:ph type="sldNum" sz="quarter" idx="12"/>
          </p:nvPr>
        </p:nvSpPr>
        <p:spPr bwMode="gray">
          <a:xfrm>
            <a:off x="8458200" y="4700016"/>
            <a:ext cx="228600" cy="22860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9" name="Title 1"/>
          <p:cNvSpPr>
            <a:spLocks noGrp="1"/>
          </p:cNvSpPr>
          <p:nvPr userDrawn="1">
            <p:ph type="title"/>
          </p:nvPr>
        </p:nvSpPr>
        <p:spPr bwMode="gray">
          <a:xfrm>
            <a:off x="3337560" y="1188720"/>
            <a:ext cx="2468880" cy="2468880"/>
          </a:xfrm>
        </p:spPr>
        <p:txBody>
          <a:bodyPr lIns="0" rIns="0" anchor="ctr" anchorCtr="0">
            <a:normAutofit/>
          </a:bodyPr>
          <a:lstStyle>
            <a:lvl1pPr algn="l">
              <a:defRPr sz="4000" b="1" cap="none"/>
            </a:lvl1pPr>
          </a:lstStyle>
          <a:p>
            <a:r>
              <a:rPr lang="en-US" smtClean="0"/>
              <a:t>Click to edit Master title style</a:t>
            </a:r>
            <a:endParaRPr lang="en-US" dirty="0"/>
          </a:p>
        </p:txBody>
      </p:sp>
      <p:pic>
        <p:nvPicPr>
          <p:cNvPr id="8"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4560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7_Section Header Blue">
    <p:bg>
      <p:bgPr>
        <a:solidFill>
          <a:schemeClr val="accent2"/>
        </a:solidFill>
        <a:effectLst/>
      </p:bgPr>
    </p:bg>
    <p:spTree>
      <p:nvGrpSpPr>
        <p:cNvPr id="1" name=""/>
        <p:cNvGrpSpPr/>
        <p:nvPr/>
      </p:nvGrpSpPr>
      <p:grpSpPr>
        <a:xfrm>
          <a:off x="0" y="0"/>
          <a:ext cx="0" cy="0"/>
          <a:chOff x="0" y="0"/>
          <a:chExt cx="0" cy="0"/>
        </a:xfrm>
      </p:grpSpPr>
      <p:grpSp>
        <p:nvGrpSpPr>
          <p:cNvPr id="12" name="Group 11"/>
          <p:cNvGrpSpPr/>
          <p:nvPr userDrawn="1"/>
        </p:nvGrpSpPr>
        <p:grpSpPr>
          <a:xfrm>
            <a:off x="2514600" y="365760"/>
            <a:ext cx="4114800" cy="4114800"/>
            <a:chOff x="2514600" y="365760"/>
            <a:chExt cx="4114800" cy="4114800"/>
          </a:xfrm>
        </p:grpSpPr>
        <p:sp>
          <p:nvSpPr>
            <p:cNvPr id="10" name="Oval 9"/>
            <p:cNvSpPr>
              <a:spLocks noChangeAspect="1"/>
            </p:cNvSpPr>
            <p:nvPr userDrawn="1"/>
          </p:nvSpPr>
          <p:spPr bwMode="gray">
            <a:xfrm>
              <a:off x="2514600" y="365760"/>
              <a:ext cx="4114800" cy="4114800"/>
            </a:xfrm>
            <a:prstGeom prst="ellipse">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Oval 10"/>
            <p:cNvSpPr>
              <a:spLocks noChangeAspect="1"/>
            </p:cNvSpPr>
            <p:nvPr userDrawn="1"/>
          </p:nvSpPr>
          <p:spPr bwMode="hidden">
            <a:xfrm>
              <a:off x="2514600" y="365760"/>
              <a:ext cx="4114800" cy="4114800"/>
            </a:xfrm>
            <a:prstGeom prst="ellipse">
              <a:avLst/>
            </a:prstGeom>
            <a:solidFill>
              <a:srgbClr val="E8F6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userDrawn="1">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6" name="Slide Number Placeholder 5"/>
          <p:cNvSpPr>
            <a:spLocks noGrp="1"/>
          </p:cNvSpPr>
          <p:nvPr userDrawn="1">
            <p:ph type="sldNum" sz="quarter" idx="12"/>
          </p:nvPr>
        </p:nvSpPr>
        <p:spPr bwMode="gray">
          <a:xfrm>
            <a:off x="8458200" y="4700016"/>
            <a:ext cx="228600" cy="22860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9" name="Title 1"/>
          <p:cNvSpPr>
            <a:spLocks noGrp="1"/>
          </p:cNvSpPr>
          <p:nvPr userDrawn="1">
            <p:ph type="title"/>
          </p:nvPr>
        </p:nvSpPr>
        <p:spPr bwMode="gray">
          <a:xfrm>
            <a:off x="3337560" y="1188720"/>
            <a:ext cx="2468880" cy="2468880"/>
          </a:xfrm>
        </p:spPr>
        <p:txBody>
          <a:bodyPr lIns="0" rIns="0" anchor="ctr" anchorCtr="0">
            <a:normAutofit/>
          </a:bodyPr>
          <a:lstStyle>
            <a:lvl1pPr algn="l">
              <a:defRPr sz="4000" b="1" cap="none"/>
            </a:lvl1pPr>
          </a:lstStyle>
          <a:p>
            <a:r>
              <a:rPr lang="en-US" smtClean="0"/>
              <a:t>Click to edit Master title style</a:t>
            </a:r>
            <a:endParaRPr lang="en-US" dirty="0"/>
          </a:p>
        </p:txBody>
      </p:sp>
      <p:pic>
        <p:nvPicPr>
          <p:cNvPr id="8"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1857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6_Section Header Yellow">
    <p:bg>
      <p:bgPr>
        <a:solidFill>
          <a:schemeClr val="accent2"/>
        </a:solidFill>
        <a:effectLst/>
      </p:bgPr>
    </p:bg>
    <p:spTree>
      <p:nvGrpSpPr>
        <p:cNvPr id="1" name=""/>
        <p:cNvGrpSpPr/>
        <p:nvPr/>
      </p:nvGrpSpPr>
      <p:grpSpPr>
        <a:xfrm>
          <a:off x="0" y="0"/>
          <a:ext cx="0" cy="0"/>
          <a:chOff x="0" y="0"/>
          <a:chExt cx="0" cy="0"/>
        </a:xfrm>
      </p:grpSpPr>
      <p:grpSp>
        <p:nvGrpSpPr>
          <p:cNvPr id="12" name="Group 11"/>
          <p:cNvGrpSpPr/>
          <p:nvPr userDrawn="1"/>
        </p:nvGrpSpPr>
        <p:grpSpPr>
          <a:xfrm>
            <a:off x="2514600" y="365760"/>
            <a:ext cx="4114800" cy="4114800"/>
            <a:chOff x="2514600" y="365760"/>
            <a:chExt cx="4114800" cy="4114800"/>
          </a:xfrm>
        </p:grpSpPr>
        <p:sp>
          <p:nvSpPr>
            <p:cNvPr id="10" name="Oval 9"/>
            <p:cNvSpPr>
              <a:spLocks noChangeAspect="1"/>
            </p:cNvSpPr>
            <p:nvPr userDrawn="1"/>
          </p:nvSpPr>
          <p:spPr bwMode="gray">
            <a:xfrm>
              <a:off x="2514600" y="365760"/>
              <a:ext cx="4114800" cy="4114800"/>
            </a:xfrm>
            <a:prstGeom prst="ellipse">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Oval 10"/>
            <p:cNvSpPr>
              <a:spLocks noChangeAspect="1"/>
            </p:cNvSpPr>
            <p:nvPr userDrawn="1"/>
          </p:nvSpPr>
          <p:spPr bwMode="hidden">
            <a:xfrm>
              <a:off x="2514600" y="365760"/>
              <a:ext cx="4114800" cy="4114800"/>
            </a:xfrm>
            <a:prstGeom prst="ellipse">
              <a:avLst/>
            </a:prstGeom>
            <a:solidFill>
              <a:srgbClr val="FEF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userDrawn="1">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6" name="Slide Number Placeholder 5"/>
          <p:cNvSpPr>
            <a:spLocks noGrp="1"/>
          </p:cNvSpPr>
          <p:nvPr userDrawn="1">
            <p:ph type="sldNum" sz="quarter" idx="12"/>
          </p:nvPr>
        </p:nvSpPr>
        <p:spPr bwMode="gray">
          <a:xfrm>
            <a:off x="8458200" y="4700016"/>
            <a:ext cx="228600" cy="22860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9" name="Title 1"/>
          <p:cNvSpPr>
            <a:spLocks noGrp="1"/>
          </p:cNvSpPr>
          <p:nvPr userDrawn="1">
            <p:ph type="title"/>
          </p:nvPr>
        </p:nvSpPr>
        <p:spPr bwMode="gray">
          <a:xfrm>
            <a:off x="3337560" y="1188720"/>
            <a:ext cx="2468880" cy="2468880"/>
          </a:xfrm>
        </p:spPr>
        <p:txBody>
          <a:bodyPr lIns="0" rIns="0" anchor="ctr" anchorCtr="0">
            <a:normAutofit/>
          </a:bodyPr>
          <a:lstStyle>
            <a:lvl1pPr algn="l">
              <a:defRPr sz="4000" b="1" cap="none"/>
            </a:lvl1pPr>
          </a:lstStyle>
          <a:p>
            <a:r>
              <a:rPr lang="en-US" smtClean="0"/>
              <a:t>Click to edit Master title style</a:t>
            </a:r>
            <a:endParaRPr lang="en-US" dirty="0"/>
          </a:p>
        </p:txBody>
      </p:sp>
      <p:pic>
        <p:nvPicPr>
          <p:cNvPr id="8"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1944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6_Section Header Orange">
    <p:bg>
      <p:bgPr>
        <a:solidFill>
          <a:schemeClr val="accent2"/>
        </a:solidFill>
        <a:effectLst/>
      </p:bgPr>
    </p:bg>
    <p:spTree>
      <p:nvGrpSpPr>
        <p:cNvPr id="1" name=""/>
        <p:cNvGrpSpPr/>
        <p:nvPr/>
      </p:nvGrpSpPr>
      <p:grpSpPr>
        <a:xfrm>
          <a:off x="0" y="0"/>
          <a:ext cx="0" cy="0"/>
          <a:chOff x="0" y="0"/>
          <a:chExt cx="0" cy="0"/>
        </a:xfrm>
      </p:grpSpPr>
      <p:grpSp>
        <p:nvGrpSpPr>
          <p:cNvPr id="12" name="Group 11"/>
          <p:cNvGrpSpPr/>
          <p:nvPr userDrawn="1"/>
        </p:nvGrpSpPr>
        <p:grpSpPr>
          <a:xfrm>
            <a:off x="2514600" y="365760"/>
            <a:ext cx="4114800" cy="4114800"/>
            <a:chOff x="2514600" y="365760"/>
            <a:chExt cx="4114800" cy="4114800"/>
          </a:xfrm>
        </p:grpSpPr>
        <p:sp>
          <p:nvSpPr>
            <p:cNvPr id="10" name="Oval 9"/>
            <p:cNvSpPr>
              <a:spLocks noChangeAspect="1"/>
            </p:cNvSpPr>
            <p:nvPr userDrawn="1"/>
          </p:nvSpPr>
          <p:spPr bwMode="gray">
            <a:xfrm>
              <a:off x="2514600" y="365760"/>
              <a:ext cx="4114800" cy="4114800"/>
            </a:xfrm>
            <a:prstGeom prst="ellipse">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Oval 10"/>
            <p:cNvSpPr>
              <a:spLocks noChangeAspect="1"/>
            </p:cNvSpPr>
            <p:nvPr userDrawn="1"/>
          </p:nvSpPr>
          <p:spPr bwMode="hidden">
            <a:xfrm>
              <a:off x="2514600" y="365760"/>
              <a:ext cx="4114800" cy="4114800"/>
            </a:xfrm>
            <a:prstGeom prst="ellipse">
              <a:avLst/>
            </a:prstGeom>
            <a:solidFill>
              <a:srgbClr val="FEF0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userDrawn="1">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6" name="Slide Number Placeholder 5"/>
          <p:cNvSpPr>
            <a:spLocks noGrp="1"/>
          </p:cNvSpPr>
          <p:nvPr userDrawn="1">
            <p:ph type="sldNum" sz="quarter" idx="12"/>
          </p:nvPr>
        </p:nvSpPr>
        <p:spPr bwMode="gray">
          <a:xfrm>
            <a:off x="8458200" y="4700016"/>
            <a:ext cx="228600" cy="22860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9" name="Title 1"/>
          <p:cNvSpPr>
            <a:spLocks noGrp="1"/>
          </p:cNvSpPr>
          <p:nvPr userDrawn="1">
            <p:ph type="title"/>
          </p:nvPr>
        </p:nvSpPr>
        <p:spPr bwMode="gray">
          <a:xfrm>
            <a:off x="3337560" y="1188720"/>
            <a:ext cx="2468880" cy="2468880"/>
          </a:xfrm>
        </p:spPr>
        <p:txBody>
          <a:bodyPr lIns="0" rIns="0" anchor="ctr" anchorCtr="0">
            <a:normAutofit/>
          </a:bodyPr>
          <a:lstStyle>
            <a:lvl1pPr algn="l">
              <a:defRPr sz="4000" b="1" cap="none"/>
            </a:lvl1pPr>
          </a:lstStyle>
          <a:p>
            <a:r>
              <a:rPr lang="en-US" smtClean="0"/>
              <a:t>Click to edit Master title style</a:t>
            </a:r>
            <a:endParaRPr lang="en-US" dirty="0"/>
          </a:p>
        </p:txBody>
      </p:sp>
      <p:pic>
        <p:nvPicPr>
          <p:cNvPr id="8"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4802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0_Alternate Section Header">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57200" y="402336"/>
            <a:ext cx="3886200" cy="251460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6" name="Slide Number Placeholder 5"/>
          <p:cNvSpPr>
            <a:spLocks noGrp="1"/>
          </p:cNvSpPr>
          <p:nvPr>
            <p:ph type="sldNum" sz="quarter" idx="12"/>
          </p:nvPr>
        </p:nvSpPr>
        <p:spPr bwMode="gray">
          <a:xfrm>
            <a:off x="8458200" y="4700016"/>
            <a:ext cx="228600" cy="22860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10" name="Text Placeholder 9"/>
          <p:cNvSpPr>
            <a:spLocks noGrp="1"/>
          </p:cNvSpPr>
          <p:nvPr>
            <p:ph type="body" sz="quarter" idx="13"/>
          </p:nvPr>
        </p:nvSpPr>
        <p:spPr>
          <a:xfrm>
            <a:off x="4800599" y="420624"/>
            <a:ext cx="3886200" cy="249631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82210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9_Alternate Section Header Green">
    <p:bg>
      <p:bgPr>
        <a:solidFill>
          <a:schemeClr val="accent2"/>
        </a:solidFill>
        <a:effectLst/>
      </p:bgPr>
    </p:bg>
    <p:spTree>
      <p:nvGrpSpPr>
        <p:cNvPr id="1" name=""/>
        <p:cNvGrpSpPr/>
        <p:nvPr/>
      </p:nvGrpSpPr>
      <p:grpSpPr>
        <a:xfrm>
          <a:off x="0" y="0"/>
          <a:ext cx="0" cy="0"/>
          <a:chOff x="0" y="0"/>
          <a:chExt cx="0" cy="0"/>
        </a:xfrm>
      </p:grpSpPr>
      <p:sp>
        <p:nvSpPr>
          <p:cNvPr id="7" name="Rectangle 6"/>
          <p:cNvSpPr/>
          <p:nvPr userDrawn="1"/>
        </p:nvSpPr>
        <p:spPr bwMode="hidden">
          <a:xfrm>
            <a:off x="0" y="0"/>
            <a:ext cx="9144000" cy="3429000"/>
          </a:xfrm>
          <a:prstGeom prst="rect">
            <a:avLst/>
          </a:prstGeom>
          <a:solidFill>
            <a:srgbClr val="E9F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6" name="Slide Number Placeholder 5"/>
          <p:cNvSpPr>
            <a:spLocks noGrp="1"/>
          </p:cNvSpPr>
          <p:nvPr>
            <p:ph type="sldNum" sz="quarter" idx="12"/>
          </p:nvPr>
        </p:nvSpPr>
        <p:spPr bwMode="gray">
          <a:xfrm>
            <a:off x="8458200" y="4700016"/>
            <a:ext cx="228600" cy="22860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8" name="Title 1"/>
          <p:cNvSpPr>
            <a:spLocks noGrp="1"/>
          </p:cNvSpPr>
          <p:nvPr>
            <p:ph type="title"/>
          </p:nvPr>
        </p:nvSpPr>
        <p:spPr bwMode="gray">
          <a:xfrm>
            <a:off x="457200" y="402336"/>
            <a:ext cx="3886200" cy="251460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9" name="Text Placeholder 9"/>
          <p:cNvSpPr>
            <a:spLocks noGrp="1"/>
          </p:cNvSpPr>
          <p:nvPr>
            <p:ph type="body" sz="quarter" idx="13"/>
          </p:nvPr>
        </p:nvSpPr>
        <p:spPr>
          <a:xfrm>
            <a:off x="4800599" y="420624"/>
            <a:ext cx="3886200" cy="249631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07578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8_Alternate Section Header Blue">
    <p:bg>
      <p:bgPr>
        <a:solidFill>
          <a:schemeClr val="accent2"/>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0" y="0"/>
            <a:ext cx="9144000" cy="3429000"/>
          </a:xfrm>
          <a:prstGeom prst="rect">
            <a:avLst/>
          </a:prstGeom>
          <a:solidFill>
            <a:srgbClr val="E8F6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6" name="Slide Number Placeholder 5"/>
          <p:cNvSpPr>
            <a:spLocks noGrp="1"/>
          </p:cNvSpPr>
          <p:nvPr>
            <p:ph type="sldNum" sz="quarter" idx="12"/>
          </p:nvPr>
        </p:nvSpPr>
        <p:spPr bwMode="gray">
          <a:xfrm>
            <a:off x="8458200" y="4700016"/>
            <a:ext cx="228600" cy="22860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12" name="Title 1"/>
          <p:cNvSpPr>
            <a:spLocks noGrp="1"/>
          </p:cNvSpPr>
          <p:nvPr>
            <p:ph type="title"/>
          </p:nvPr>
        </p:nvSpPr>
        <p:spPr bwMode="gray">
          <a:xfrm>
            <a:off x="457200" y="402336"/>
            <a:ext cx="3886200" cy="251460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4800599" y="420624"/>
            <a:ext cx="3886200" cy="249631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0031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8_Alternate Section Header Yellow">
    <p:bg>
      <p:bgPr>
        <a:solidFill>
          <a:schemeClr val="accent2"/>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0" y="0"/>
            <a:ext cx="9144000" cy="3429000"/>
          </a:xfrm>
          <a:prstGeom prst="rect">
            <a:avLst/>
          </a:prstGeom>
          <a:solidFill>
            <a:srgbClr val="FEF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6" name="Slide Number Placeholder 5"/>
          <p:cNvSpPr>
            <a:spLocks noGrp="1"/>
          </p:cNvSpPr>
          <p:nvPr>
            <p:ph type="sldNum" sz="quarter" idx="12"/>
          </p:nvPr>
        </p:nvSpPr>
        <p:spPr bwMode="gray">
          <a:xfrm>
            <a:off x="8458200" y="4700016"/>
            <a:ext cx="228600" cy="22860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9" name="Title 1"/>
          <p:cNvSpPr>
            <a:spLocks noGrp="1"/>
          </p:cNvSpPr>
          <p:nvPr>
            <p:ph type="title"/>
          </p:nvPr>
        </p:nvSpPr>
        <p:spPr bwMode="gray">
          <a:xfrm>
            <a:off x="457200" y="402336"/>
            <a:ext cx="3886200" cy="251460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11" name="Text Placeholder 9"/>
          <p:cNvSpPr>
            <a:spLocks noGrp="1"/>
          </p:cNvSpPr>
          <p:nvPr>
            <p:ph type="body" sz="quarter" idx="13"/>
          </p:nvPr>
        </p:nvSpPr>
        <p:spPr>
          <a:xfrm>
            <a:off x="4800599" y="420624"/>
            <a:ext cx="3886200" cy="249631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9406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smtClean="0"/>
              <a:t>Click to edit Master title style</a:t>
            </a:r>
            <a:endParaRPr lang="en-US" dirty="0"/>
          </a:p>
        </p:txBody>
      </p:sp>
      <p:sp>
        <p:nvSpPr>
          <p:cNvPr id="3" name="Content Placeholder 2"/>
          <p:cNvSpPr>
            <a:spLocks noGrp="1"/>
          </p:cNvSpPr>
          <p:nvPr>
            <p:ph idx="1"/>
          </p:nvPr>
        </p:nvSpPr>
        <p:spPr bwMode="gray"/>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Tree>
    <p:extLst>
      <p:ext uri="{BB962C8B-B14F-4D97-AF65-F5344CB8AC3E}">
        <p14:creationId xmlns:p14="http://schemas.microsoft.com/office/powerpoint/2010/main" val="2943098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8_Alternate Section Header Orange">
    <p:bg>
      <p:bgPr>
        <a:solidFill>
          <a:schemeClr val="accent2"/>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0" y="0"/>
            <a:ext cx="9144000" cy="3429000"/>
          </a:xfrm>
          <a:prstGeom prst="rect">
            <a:avLst/>
          </a:prstGeom>
          <a:solidFill>
            <a:srgbClr val="FEF0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6" name="Slide Number Placeholder 5"/>
          <p:cNvSpPr>
            <a:spLocks noGrp="1"/>
          </p:cNvSpPr>
          <p:nvPr>
            <p:ph type="sldNum" sz="quarter" idx="12"/>
          </p:nvPr>
        </p:nvSpPr>
        <p:spPr bwMode="gray">
          <a:xfrm>
            <a:off x="8458200" y="4700016"/>
            <a:ext cx="228600" cy="22860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9" name="Title 1"/>
          <p:cNvSpPr>
            <a:spLocks noGrp="1"/>
          </p:cNvSpPr>
          <p:nvPr>
            <p:ph type="title"/>
          </p:nvPr>
        </p:nvSpPr>
        <p:spPr bwMode="gray">
          <a:xfrm>
            <a:off x="457200" y="402336"/>
            <a:ext cx="3886200" cy="251460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11" name="Text Placeholder 9"/>
          <p:cNvSpPr>
            <a:spLocks noGrp="1"/>
          </p:cNvSpPr>
          <p:nvPr>
            <p:ph type="body" sz="quarter" idx="13"/>
          </p:nvPr>
        </p:nvSpPr>
        <p:spPr>
          <a:xfrm>
            <a:off x="4800599" y="420624"/>
            <a:ext cx="3886200" cy="249631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25509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12_One Statement &amp; Picture">
    <p:spTree>
      <p:nvGrpSpPr>
        <p:cNvPr id="1" name=""/>
        <p:cNvGrpSpPr/>
        <p:nvPr/>
      </p:nvGrpSpPr>
      <p:grpSpPr>
        <a:xfrm>
          <a:off x="0" y="0"/>
          <a:ext cx="0" cy="0"/>
          <a:chOff x="0" y="0"/>
          <a:chExt cx="0" cy="0"/>
        </a:xfrm>
      </p:grpSpPr>
      <p:sp>
        <p:nvSpPr>
          <p:cNvPr id="6" name="Picture Placeholder 6"/>
          <p:cNvSpPr>
            <a:spLocks noGrp="1"/>
          </p:cNvSpPr>
          <p:nvPr>
            <p:ph type="pic" sz="quarter" idx="13" hasCustomPrompt="1"/>
          </p:nvPr>
        </p:nvSpPr>
        <p:spPr bwMode="gray">
          <a:xfrm>
            <a:off x="3044952" y="0"/>
            <a:ext cx="6099048" cy="5143500"/>
          </a:xfrm>
          <a:noFill/>
        </p:spPr>
        <p:txBody>
          <a:bodyPr anchor="ctr" anchorCtr="0">
            <a:normAutofit/>
          </a:bodyPr>
          <a:lstStyle>
            <a:lvl1pPr marL="0" marR="0" indent="0" algn="ctr" defTabSz="457200" rtl="0" eaLnBrk="1" fontAlgn="auto" latinLnBrk="0" hangingPunct="1">
              <a:lnSpc>
                <a:spcPct val="100000"/>
              </a:lnSpc>
              <a:spcBef>
                <a:spcPts val="600"/>
              </a:spcBef>
              <a:spcAft>
                <a:spcPts val="0"/>
              </a:spcAft>
              <a:buClrTx/>
              <a:buSzTx/>
              <a:buFontTx/>
              <a:buNone/>
              <a:tabLst/>
              <a:defRPr sz="1200" b="0" baseline="0"/>
            </a:lvl1pPr>
          </a:lstStyle>
          <a:p>
            <a:r>
              <a:rPr lang="en-US" dirty="0" smtClean="0"/>
              <a:t>Click icon to add picture. </a:t>
            </a:r>
            <a:br>
              <a:rPr lang="en-US" dirty="0" smtClean="0"/>
            </a:br>
            <a:r>
              <a:rPr lang="en-US" dirty="0" smtClean="0"/>
              <a:t>Placeholder is approximately 6:5 proportion.</a:t>
            </a:r>
          </a:p>
        </p:txBody>
      </p:sp>
      <p:sp>
        <p:nvSpPr>
          <p:cNvPr id="3" name="Date Placeholder 2"/>
          <p:cNvSpPr>
            <a:spLocks noGrp="1"/>
          </p:cNvSpPr>
          <p:nvPr>
            <p:ph type="dt" sz="half" idx="10"/>
          </p:nvPr>
        </p:nvSpPr>
        <p:spPr bwMode="gray">
          <a:xfrm>
            <a:off x="7543800" y="4700016"/>
            <a:ext cx="914400" cy="228600"/>
          </a:xfrm>
        </p:spPr>
        <p:txBody>
          <a:bodyPr/>
          <a:lstStyle/>
          <a:p>
            <a:r>
              <a:rPr lang="en-US" smtClean="0">
                <a:solidFill>
                  <a:srgbClr val="000000"/>
                </a:solidFill>
              </a:rPr>
              <a:t>Month 00, 0000</a:t>
            </a:r>
            <a:endParaRPr lang="en-US" dirty="0">
              <a:solidFill>
                <a:srgbClr val="000000"/>
              </a:solidFill>
            </a:endParaRPr>
          </a:p>
        </p:txBody>
      </p:sp>
      <p:sp>
        <p:nvSpPr>
          <p:cNvPr id="5" name="Slide Number Placeholder 4"/>
          <p:cNvSpPr>
            <a:spLocks noGrp="1"/>
          </p:cNvSpPr>
          <p:nvPr>
            <p:ph type="sldNum" sz="quarter" idx="12"/>
          </p:nvPr>
        </p:nvSpPr>
        <p:spPr bwMode="gray">
          <a:xfrm>
            <a:off x="8458200" y="4700016"/>
            <a:ext cx="228600" cy="22860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8" name="Text Placeholder 21"/>
          <p:cNvSpPr>
            <a:spLocks noGrp="1"/>
          </p:cNvSpPr>
          <p:nvPr>
            <p:ph type="body" sz="quarter" idx="16"/>
          </p:nvPr>
        </p:nvSpPr>
        <p:spPr bwMode="gray">
          <a:xfrm>
            <a:off x="457200"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5334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11_One Statement &amp; Content">
    <p:bg>
      <p:bgPr>
        <a:solidFill>
          <a:schemeClr val="accent2"/>
        </a:solidFill>
        <a:effectLst/>
      </p:bgPr>
    </p:bg>
    <p:spTree>
      <p:nvGrpSpPr>
        <p:cNvPr id="1" name=""/>
        <p:cNvGrpSpPr/>
        <p:nvPr/>
      </p:nvGrpSpPr>
      <p:grpSpPr>
        <a:xfrm>
          <a:off x="0" y="0"/>
          <a:ext cx="0" cy="0"/>
          <a:chOff x="0" y="0"/>
          <a:chExt cx="0" cy="0"/>
        </a:xfrm>
      </p:grpSpPr>
      <p:sp>
        <p:nvSpPr>
          <p:cNvPr id="11" name="Rectangle 10"/>
          <p:cNvSpPr/>
          <p:nvPr userDrawn="1"/>
        </p:nvSpPr>
        <p:spPr bwMode="hidden">
          <a:xfrm>
            <a:off x="3054096" y="-2"/>
            <a:ext cx="6089904" cy="514350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 name="Date Placeholder 2"/>
          <p:cNvSpPr>
            <a:spLocks noGrp="1"/>
          </p:cNvSpPr>
          <p:nvPr>
            <p:ph type="dt" sz="half" idx="10"/>
          </p:nvPr>
        </p:nvSpPr>
        <p:spPr bwMode="gray">
          <a:xfrm>
            <a:off x="7543800" y="4700016"/>
            <a:ext cx="914400" cy="228600"/>
          </a:xfrm>
        </p:spPr>
        <p:txBody>
          <a:bodyPr/>
          <a:lstStyle/>
          <a:p>
            <a:r>
              <a:rPr lang="en-US" smtClean="0">
                <a:solidFill>
                  <a:srgbClr val="000000"/>
                </a:solidFill>
              </a:rPr>
              <a:t>Month 00, 0000</a:t>
            </a:r>
            <a:endParaRPr lang="en-US" dirty="0">
              <a:solidFill>
                <a:srgbClr val="000000"/>
              </a:solidFill>
            </a:endParaRPr>
          </a:p>
        </p:txBody>
      </p:sp>
      <p:sp>
        <p:nvSpPr>
          <p:cNvPr id="5" name="Slide Number Placeholder 4"/>
          <p:cNvSpPr>
            <a:spLocks noGrp="1"/>
          </p:cNvSpPr>
          <p:nvPr>
            <p:ph type="sldNum" sz="quarter" idx="12"/>
          </p:nvPr>
        </p:nvSpPr>
        <p:spPr bwMode="gray">
          <a:xfrm>
            <a:off x="8458200" y="4700016"/>
            <a:ext cx="228600" cy="22860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6" name="Text Placeholder 5"/>
          <p:cNvSpPr>
            <a:spLocks noGrp="1"/>
          </p:cNvSpPr>
          <p:nvPr>
            <p:ph type="body" sz="quarter" idx="17"/>
          </p:nvPr>
        </p:nvSpPr>
        <p:spPr>
          <a:xfrm>
            <a:off x="3511296" y="457201"/>
            <a:ext cx="5175504"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21"/>
          <p:cNvSpPr>
            <a:spLocks noGrp="1"/>
          </p:cNvSpPr>
          <p:nvPr>
            <p:ph type="body" sz="quarter" idx="16"/>
          </p:nvPr>
        </p:nvSpPr>
        <p:spPr bwMode="gray">
          <a:xfrm>
            <a:off x="457200"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9784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12_One Statement &amp; Chart">
    <p:bg>
      <p:bgPr>
        <a:solidFill>
          <a:schemeClr val="accent2"/>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3054096" y="-2"/>
            <a:ext cx="6089904" cy="514350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 name="Date Placeholder 2"/>
          <p:cNvSpPr>
            <a:spLocks noGrp="1"/>
          </p:cNvSpPr>
          <p:nvPr>
            <p:ph type="dt" sz="half" idx="10"/>
          </p:nvPr>
        </p:nvSpPr>
        <p:spPr bwMode="gray">
          <a:xfrm>
            <a:off x="7543800" y="4700016"/>
            <a:ext cx="914400" cy="228600"/>
          </a:xfrm>
        </p:spPr>
        <p:txBody>
          <a:bodyPr/>
          <a:lstStyle/>
          <a:p>
            <a:r>
              <a:rPr lang="en-US" smtClean="0">
                <a:solidFill>
                  <a:srgbClr val="000000"/>
                </a:solidFill>
              </a:rPr>
              <a:t>Month 00, 0000</a:t>
            </a:r>
            <a:endParaRPr lang="en-US" dirty="0">
              <a:solidFill>
                <a:srgbClr val="000000"/>
              </a:solidFill>
            </a:endParaRPr>
          </a:p>
        </p:txBody>
      </p:sp>
      <p:sp>
        <p:nvSpPr>
          <p:cNvPr id="5" name="Slide Number Placeholder 4"/>
          <p:cNvSpPr>
            <a:spLocks noGrp="1"/>
          </p:cNvSpPr>
          <p:nvPr>
            <p:ph type="sldNum" sz="quarter" idx="12"/>
          </p:nvPr>
        </p:nvSpPr>
        <p:spPr bwMode="gray">
          <a:xfrm>
            <a:off x="8458200" y="4700016"/>
            <a:ext cx="228600" cy="22860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11" name="Chart Placeholder 6"/>
          <p:cNvSpPr>
            <a:spLocks noGrp="1"/>
          </p:cNvSpPr>
          <p:nvPr>
            <p:ph type="chart" sz="quarter" idx="18" hasCustomPrompt="1"/>
          </p:nvPr>
        </p:nvSpPr>
        <p:spPr>
          <a:xfrm>
            <a:off x="3511550" y="457200"/>
            <a:ext cx="5175250" cy="4114800"/>
          </a:xfrm>
        </p:spPr>
        <p:txBody>
          <a:bodyPr anchor="ctr" anchorCtr="0">
            <a:normAutofit/>
          </a:bodyPr>
          <a:lstStyle>
            <a:lvl1pPr algn="ctr">
              <a:defRPr sz="1200" b="0"/>
            </a:lvl1pPr>
          </a:lstStyle>
          <a:p>
            <a:r>
              <a:rPr lang="en-US" dirty="0" smtClean="0"/>
              <a:t>Click icon to add chart.</a:t>
            </a:r>
            <a:endParaRPr lang="en-US" dirty="0"/>
          </a:p>
        </p:txBody>
      </p:sp>
      <p:sp>
        <p:nvSpPr>
          <p:cNvPr id="10" name="Text Placeholder 21"/>
          <p:cNvSpPr>
            <a:spLocks noGrp="1"/>
          </p:cNvSpPr>
          <p:nvPr>
            <p:ph type="body" sz="quarter" idx="16"/>
          </p:nvPr>
        </p:nvSpPr>
        <p:spPr bwMode="gray">
          <a:xfrm>
            <a:off x="457200"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2"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37976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8_Three Statement">
    <p:spTree>
      <p:nvGrpSpPr>
        <p:cNvPr id="1" name=""/>
        <p:cNvGrpSpPr/>
        <p:nvPr/>
      </p:nvGrpSpPr>
      <p:grpSpPr>
        <a:xfrm>
          <a:off x="0" y="0"/>
          <a:ext cx="0" cy="0"/>
          <a:chOff x="0" y="0"/>
          <a:chExt cx="0" cy="0"/>
        </a:xfrm>
      </p:grpSpPr>
      <p:sp>
        <p:nvSpPr>
          <p:cNvPr id="13" name="Rectangle 12"/>
          <p:cNvSpPr/>
          <p:nvPr userDrawn="1"/>
        </p:nvSpPr>
        <p:spPr bwMode="gray">
          <a:xfrm>
            <a:off x="6089904" y="-2"/>
            <a:ext cx="3054096" cy="5143502"/>
          </a:xfrm>
          <a:prstGeom prst="rect">
            <a:avLst/>
          </a:prstGeom>
          <a:solidFill>
            <a:srgbClr val="E8F6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4" name="Rectangle 13"/>
          <p:cNvSpPr/>
          <p:nvPr userDrawn="1"/>
        </p:nvSpPr>
        <p:spPr bwMode="gray">
          <a:xfrm>
            <a:off x="3054096" y="-2"/>
            <a:ext cx="3035808" cy="514350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 name="Date Placeholder 2"/>
          <p:cNvSpPr>
            <a:spLocks noGrp="1"/>
          </p:cNvSpPr>
          <p:nvPr>
            <p:ph type="dt" sz="half" idx="10"/>
          </p:nvPr>
        </p:nvSpPr>
        <p:spPr bwMode="gray">
          <a:xfrm>
            <a:off x="7543800" y="4700016"/>
            <a:ext cx="914400" cy="228600"/>
          </a:xfrm>
        </p:spPr>
        <p:txBody>
          <a:bodyPr/>
          <a:lstStyle/>
          <a:p>
            <a:r>
              <a:rPr lang="en-US" smtClean="0">
                <a:solidFill>
                  <a:srgbClr val="000000"/>
                </a:solidFill>
              </a:rPr>
              <a:t>Month 00, 0000</a:t>
            </a:r>
            <a:endParaRPr lang="en-US" dirty="0">
              <a:solidFill>
                <a:srgbClr val="000000"/>
              </a:solidFill>
            </a:endParaRPr>
          </a:p>
        </p:txBody>
      </p:sp>
      <p:sp>
        <p:nvSpPr>
          <p:cNvPr id="5" name="Slide Number Placeholder 4"/>
          <p:cNvSpPr>
            <a:spLocks noGrp="1"/>
          </p:cNvSpPr>
          <p:nvPr>
            <p:ph type="sldNum" sz="quarter" idx="12"/>
          </p:nvPr>
        </p:nvSpPr>
        <p:spPr bwMode="gray">
          <a:xfrm>
            <a:off x="8458200" y="4700016"/>
            <a:ext cx="228600" cy="22860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12" name="Text Placeholder 21"/>
          <p:cNvSpPr>
            <a:spLocks noGrp="1"/>
          </p:cNvSpPr>
          <p:nvPr>
            <p:ph type="body" sz="quarter" idx="16"/>
          </p:nvPr>
        </p:nvSpPr>
        <p:spPr bwMode="gray">
          <a:xfrm>
            <a:off x="457200"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21"/>
          <p:cNvSpPr>
            <a:spLocks noGrp="1"/>
          </p:cNvSpPr>
          <p:nvPr>
            <p:ph type="body" sz="quarter" idx="17"/>
          </p:nvPr>
        </p:nvSpPr>
        <p:spPr bwMode="gray">
          <a:xfrm>
            <a:off x="3511296"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ext Placeholder 21"/>
          <p:cNvSpPr>
            <a:spLocks noGrp="1"/>
          </p:cNvSpPr>
          <p:nvPr>
            <p:ph type="body" sz="quarter" idx="18"/>
          </p:nvPr>
        </p:nvSpPr>
        <p:spPr bwMode="gray">
          <a:xfrm>
            <a:off x="6556248"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1"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1343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8_Six Statement">
    <p:bg>
      <p:bgPr>
        <a:solidFill>
          <a:schemeClr val="accent2"/>
        </a:solidFill>
        <a:effectLst/>
      </p:bgPr>
    </p:bg>
    <p:spTree>
      <p:nvGrpSpPr>
        <p:cNvPr id="1" name=""/>
        <p:cNvGrpSpPr/>
        <p:nvPr/>
      </p:nvGrpSpPr>
      <p:grpSpPr>
        <a:xfrm>
          <a:off x="0" y="0"/>
          <a:ext cx="0" cy="0"/>
          <a:chOff x="0" y="0"/>
          <a:chExt cx="0" cy="0"/>
        </a:xfrm>
      </p:grpSpPr>
      <p:sp>
        <p:nvSpPr>
          <p:cNvPr id="14" name="Rectangle 13"/>
          <p:cNvSpPr/>
          <p:nvPr userDrawn="1"/>
        </p:nvSpPr>
        <p:spPr bwMode="gray">
          <a:xfrm>
            <a:off x="3054109" y="2564892"/>
            <a:ext cx="3035807" cy="2578608"/>
          </a:xfrm>
          <a:prstGeom prst="rect">
            <a:avLst/>
          </a:prstGeom>
          <a:solidFill>
            <a:srgbClr val="E9F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1" name="Rectangle 20"/>
          <p:cNvSpPr/>
          <p:nvPr userDrawn="1"/>
        </p:nvSpPr>
        <p:spPr bwMode="gray">
          <a:xfrm>
            <a:off x="0" y="0"/>
            <a:ext cx="3054096" cy="2564892"/>
          </a:xfrm>
          <a:prstGeom prst="rect">
            <a:avLst/>
          </a:prstGeom>
          <a:solidFill>
            <a:srgbClr val="FEF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5" name="Rectangle 24"/>
          <p:cNvSpPr/>
          <p:nvPr userDrawn="1"/>
        </p:nvSpPr>
        <p:spPr bwMode="gray">
          <a:xfrm>
            <a:off x="6089904" y="0"/>
            <a:ext cx="3054096" cy="2564892"/>
          </a:xfrm>
          <a:prstGeom prst="rect">
            <a:avLst/>
          </a:prstGeom>
          <a:solidFill>
            <a:srgbClr val="FEF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5" name="Text Placeholder 14"/>
          <p:cNvSpPr>
            <a:spLocks noGrp="1"/>
          </p:cNvSpPr>
          <p:nvPr>
            <p:ph type="body" sz="quarter" idx="10"/>
          </p:nvPr>
        </p:nvSpPr>
        <p:spPr bwMode="gray">
          <a:xfrm>
            <a:off x="457200" y="420624"/>
            <a:ext cx="2130552" cy="1691640"/>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16" name="Text Placeholder 14"/>
          <p:cNvSpPr>
            <a:spLocks noGrp="1"/>
          </p:cNvSpPr>
          <p:nvPr>
            <p:ph type="body" sz="quarter" idx="11"/>
          </p:nvPr>
        </p:nvSpPr>
        <p:spPr bwMode="gray">
          <a:xfrm>
            <a:off x="3502152" y="420624"/>
            <a:ext cx="2130552" cy="1691640"/>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17" name="Text Placeholder 14"/>
          <p:cNvSpPr>
            <a:spLocks noGrp="1"/>
          </p:cNvSpPr>
          <p:nvPr>
            <p:ph type="body" sz="quarter" idx="12"/>
          </p:nvPr>
        </p:nvSpPr>
        <p:spPr bwMode="gray">
          <a:xfrm>
            <a:off x="6556248" y="420624"/>
            <a:ext cx="2130552" cy="1691640"/>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18" name="Text Placeholder 14"/>
          <p:cNvSpPr>
            <a:spLocks noGrp="1"/>
          </p:cNvSpPr>
          <p:nvPr>
            <p:ph type="body" sz="quarter" idx="13"/>
          </p:nvPr>
        </p:nvSpPr>
        <p:spPr bwMode="gray">
          <a:xfrm>
            <a:off x="457200" y="2990088"/>
            <a:ext cx="2130552" cy="1581912"/>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19" name="Text Placeholder 14"/>
          <p:cNvSpPr>
            <a:spLocks noGrp="1"/>
          </p:cNvSpPr>
          <p:nvPr>
            <p:ph type="body" sz="quarter" idx="14"/>
          </p:nvPr>
        </p:nvSpPr>
        <p:spPr bwMode="gray">
          <a:xfrm>
            <a:off x="3502152" y="2990088"/>
            <a:ext cx="2130552" cy="1581912"/>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20" name="Text Placeholder 14"/>
          <p:cNvSpPr>
            <a:spLocks noGrp="1"/>
          </p:cNvSpPr>
          <p:nvPr>
            <p:ph type="body" sz="quarter" idx="15"/>
          </p:nvPr>
        </p:nvSpPr>
        <p:spPr bwMode="gray">
          <a:xfrm>
            <a:off x="6556248" y="2990088"/>
            <a:ext cx="2130552" cy="1581912"/>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3" name="Date Placeholder 2"/>
          <p:cNvSpPr>
            <a:spLocks noGrp="1"/>
          </p:cNvSpPr>
          <p:nvPr>
            <p:ph type="dt" sz="half" idx="16"/>
          </p:nvPr>
        </p:nvSpPr>
        <p:spPr>
          <a:xfrm>
            <a:off x="7543800" y="4700016"/>
            <a:ext cx="914400" cy="228600"/>
          </a:xfrm>
        </p:spPr>
        <p:txBody>
          <a:bodyPr/>
          <a:lstStyle/>
          <a:p>
            <a:r>
              <a:rPr lang="en-US" smtClean="0">
                <a:solidFill>
                  <a:srgbClr val="000000"/>
                </a:solidFill>
              </a:rPr>
              <a:t>Month 00, 0000</a:t>
            </a:r>
            <a:endParaRPr lang="en-US" dirty="0">
              <a:solidFill>
                <a:srgbClr val="000000"/>
              </a:solidFill>
            </a:endParaRPr>
          </a:p>
        </p:txBody>
      </p:sp>
      <p:sp>
        <p:nvSpPr>
          <p:cNvPr id="5" name="Slide Number Placeholder 4"/>
          <p:cNvSpPr>
            <a:spLocks noGrp="1"/>
          </p:cNvSpPr>
          <p:nvPr>
            <p:ph type="sldNum" sz="quarter" idx="18"/>
          </p:nvPr>
        </p:nvSpPr>
        <p:spPr>
          <a:xfrm>
            <a:off x="8458200" y="4700016"/>
            <a:ext cx="228600" cy="22860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pic>
        <p:nvPicPr>
          <p:cNvPr id="23"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4758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10_Text &amp; One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5" name="Slide Number Placeholder 4"/>
          <p:cNvSpPr>
            <a:spLocks noGrp="1"/>
          </p:cNvSpPr>
          <p:nvPr>
            <p:ph type="sldNum" sz="quarter" idx="12"/>
          </p:nvPr>
        </p:nvSpPr>
        <p:spPr bwMode="gray">
          <a:xfrm>
            <a:off x="8458200" y="4700016"/>
            <a:ext cx="228600" cy="22860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10" name="Content Placeholder 2"/>
          <p:cNvSpPr>
            <a:spLocks noGrp="1"/>
          </p:cNvSpPr>
          <p:nvPr>
            <p:ph idx="1"/>
          </p:nvPr>
        </p:nvSpPr>
        <p:spPr bwMode="gray">
          <a:xfrm>
            <a:off x="457200"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b="1"/>
            </a:lvl2pPr>
            <a:lvl3pPr marL="0" indent="0">
              <a:spcBef>
                <a:spcPts val="900"/>
              </a:spcBef>
              <a:buFontTx/>
              <a:buNone/>
              <a:defRPr/>
            </a:lvl3pPr>
            <a:lvl4pPr marL="230188" indent="-230188">
              <a:spcBef>
                <a:spcPts val="600"/>
              </a:spcBef>
              <a:buFont typeface="Arial"/>
              <a:buChar char="•"/>
              <a:defRPr/>
            </a:lvl4pPr>
            <a:lvl5pPr marL="460375" indent="-230188">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Picture Placeholder 8"/>
          <p:cNvSpPr>
            <a:spLocks noGrp="1" noChangeAspect="1"/>
          </p:cNvSpPr>
          <p:nvPr>
            <p:ph type="pic" sz="quarter" idx="20" hasCustomPrompt="1"/>
          </p:nvPr>
        </p:nvSpPr>
        <p:spPr bwMode="gray">
          <a:xfrm>
            <a:off x="3369564" y="901007"/>
            <a:ext cx="5317236" cy="3198813"/>
          </a:xfrm>
          <a:noFill/>
        </p:spPr>
        <p:txBody>
          <a:bodyPr anchor="ctr" anchorCtr="0">
            <a:normAutofit/>
          </a:bodyPr>
          <a:lstStyle>
            <a:lvl1pPr algn="ctr">
              <a:spcBef>
                <a:spcPts val="0"/>
              </a:spcBef>
              <a:defRPr sz="1200" b="0"/>
            </a:lvl1pPr>
          </a:lstStyle>
          <a:p>
            <a:r>
              <a:rPr lang="en-US" dirty="0" smtClean="0"/>
              <a:t>Click icon to add picture. </a:t>
            </a:r>
            <a:br>
              <a:rPr lang="en-US" dirty="0" smtClean="0"/>
            </a:br>
            <a:r>
              <a:rPr lang="en-US" dirty="0" smtClean="0"/>
              <a:t>Placeholder is 5:3 proportion.</a:t>
            </a:r>
            <a:endParaRPr lang="en-US" dirty="0"/>
          </a:p>
        </p:txBody>
      </p:sp>
      <p:sp>
        <p:nvSpPr>
          <p:cNvPr id="15" name="Text Placeholder 9"/>
          <p:cNvSpPr>
            <a:spLocks noGrp="1"/>
          </p:cNvSpPr>
          <p:nvPr>
            <p:ph type="body" sz="quarter" idx="27" hasCustomPrompt="1"/>
          </p:nvPr>
        </p:nvSpPr>
        <p:spPr>
          <a:xfrm>
            <a:off x="3369564" y="4175942"/>
            <a:ext cx="5317236" cy="396057"/>
          </a:xfrm>
        </p:spPr>
        <p:txBody>
          <a:bodyPr>
            <a:noAutofit/>
          </a:bodyPr>
          <a:lstStyle>
            <a:lvl1pPr>
              <a:spcBef>
                <a:spcPts val="0"/>
              </a:spcBef>
              <a:defRPr sz="7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Tree>
    <p:extLst>
      <p:ext uri="{BB962C8B-B14F-4D97-AF65-F5344CB8AC3E}">
        <p14:creationId xmlns:p14="http://schemas.microsoft.com/office/powerpoint/2010/main" val="1862264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10_Text &amp; Two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5" name="Slide Number Placeholder 4"/>
          <p:cNvSpPr>
            <a:spLocks noGrp="1"/>
          </p:cNvSpPr>
          <p:nvPr>
            <p:ph type="sldNum" sz="quarter" idx="12"/>
          </p:nvPr>
        </p:nvSpPr>
        <p:spPr bwMode="gray">
          <a:xfrm>
            <a:off x="8458200" y="4700016"/>
            <a:ext cx="228600" cy="22860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10" name="Content Placeholder 2"/>
          <p:cNvSpPr>
            <a:spLocks noGrp="1"/>
          </p:cNvSpPr>
          <p:nvPr>
            <p:ph idx="1"/>
          </p:nvPr>
        </p:nvSpPr>
        <p:spPr bwMode="gray">
          <a:xfrm>
            <a:off x="457200"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b="1"/>
            </a:lvl2pPr>
            <a:lvl3pPr marL="0" indent="0">
              <a:spcBef>
                <a:spcPts val="900"/>
              </a:spcBef>
              <a:buFontTx/>
              <a:buNone/>
              <a:defRPr/>
            </a:lvl3pPr>
            <a:lvl4pPr marL="230188" indent="-230188">
              <a:spcBef>
                <a:spcPts val="600"/>
              </a:spcBef>
              <a:buFont typeface="Arial"/>
              <a:buChar char="•"/>
              <a:defRPr/>
            </a:lvl4pPr>
            <a:lvl5pPr marL="460375" indent="-230188">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Picture Placeholder 8"/>
          <p:cNvSpPr>
            <a:spLocks noGrp="1" noChangeAspect="1"/>
          </p:cNvSpPr>
          <p:nvPr>
            <p:ph type="pic" sz="quarter" idx="31" hasCustomPrompt="1"/>
          </p:nvPr>
        </p:nvSpPr>
        <p:spPr bwMode="gray">
          <a:xfrm>
            <a:off x="3375100" y="901007"/>
            <a:ext cx="2404872" cy="3200400"/>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
        <p:nvSpPr>
          <p:cNvPr id="9" name="Text Placeholder 9"/>
          <p:cNvSpPr>
            <a:spLocks noGrp="1"/>
          </p:cNvSpPr>
          <p:nvPr>
            <p:ph type="body" sz="quarter" idx="27" hasCustomPrompt="1"/>
          </p:nvPr>
        </p:nvSpPr>
        <p:spPr>
          <a:xfrm>
            <a:off x="3369564" y="4175943"/>
            <a:ext cx="2404872" cy="396058"/>
          </a:xfrm>
        </p:spPr>
        <p:txBody>
          <a:bodyPr>
            <a:noAutofit/>
          </a:bodyPr>
          <a:lstStyle>
            <a:lvl1pPr>
              <a:spcBef>
                <a:spcPts val="0"/>
              </a:spcBef>
              <a:defRPr sz="7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1" name="Text Placeholder 9"/>
          <p:cNvSpPr>
            <a:spLocks noGrp="1"/>
          </p:cNvSpPr>
          <p:nvPr>
            <p:ph type="body" sz="quarter" idx="29" hasCustomPrompt="1"/>
          </p:nvPr>
        </p:nvSpPr>
        <p:spPr>
          <a:xfrm>
            <a:off x="6099355" y="4175943"/>
            <a:ext cx="2404872" cy="396058"/>
          </a:xfrm>
        </p:spPr>
        <p:txBody>
          <a:bodyPr>
            <a:noAutofit/>
          </a:bodyPr>
          <a:lstStyle>
            <a:lvl1pPr marL="0" marR="0" indent="0" algn="l" defTabSz="457200" rtl="0" eaLnBrk="1" fontAlgn="auto" latinLnBrk="0" hangingPunct="1">
              <a:lnSpc>
                <a:spcPct val="100000"/>
              </a:lnSpc>
              <a:spcBef>
                <a:spcPts val="0"/>
              </a:spcBef>
              <a:spcAft>
                <a:spcPts val="0"/>
              </a:spcAft>
              <a:buClrTx/>
              <a:buSzTx/>
              <a:buFontTx/>
              <a:buNone/>
              <a:tabLst/>
              <a:defRPr sz="7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2" name="Picture Placeholder 8"/>
          <p:cNvSpPr>
            <a:spLocks noGrp="1" noChangeAspect="1"/>
          </p:cNvSpPr>
          <p:nvPr>
            <p:ph type="pic" sz="quarter" idx="30" hasCustomPrompt="1"/>
          </p:nvPr>
        </p:nvSpPr>
        <p:spPr bwMode="gray">
          <a:xfrm>
            <a:off x="6099355" y="901007"/>
            <a:ext cx="2404872" cy="3200400"/>
          </a:xfrm>
          <a:noFill/>
        </p:spPr>
        <p:txBody>
          <a:bodyPr anchor="ctr" anchorCtr="0">
            <a:normAutofit/>
          </a:bodyPr>
          <a:lstStyle>
            <a:lvl1pPr marL="0" marR="0" indent="0" algn="ctr" defTabSz="457200" rtl="0" eaLnBrk="1" fontAlgn="auto" latinLnBrk="0" hangingPunct="1">
              <a:lnSpc>
                <a:spcPct val="100000"/>
              </a:lnSpc>
              <a:spcBef>
                <a:spcPts val="0"/>
              </a:spcBef>
              <a:spcAft>
                <a:spcPts val="0"/>
              </a:spcAft>
              <a:buClrTx/>
              <a:buSzTx/>
              <a:buFontTx/>
              <a:buNone/>
              <a:tabLst/>
              <a:defRPr sz="1200" b="0" baseline="0"/>
            </a:lvl1pPr>
          </a:lstStyle>
          <a:p>
            <a:r>
              <a:rPr lang="en-US" dirty="0" smtClean="0"/>
              <a:t>Click icon to add picture. </a:t>
            </a:r>
            <a:br>
              <a:rPr lang="en-US" dirty="0" smtClean="0"/>
            </a:br>
            <a:r>
              <a:rPr lang="en-US" dirty="0" smtClean="0"/>
              <a:t>Placeholder is 3:4 proportion.</a:t>
            </a:r>
          </a:p>
        </p:txBody>
      </p:sp>
    </p:spTree>
    <p:extLst>
      <p:ext uri="{BB962C8B-B14F-4D97-AF65-F5344CB8AC3E}">
        <p14:creationId xmlns:p14="http://schemas.microsoft.com/office/powerpoint/2010/main" val="3196628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10_Three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5" name="Slide Number Placeholder 4"/>
          <p:cNvSpPr>
            <a:spLocks noGrp="1"/>
          </p:cNvSpPr>
          <p:nvPr>
            <p:ph type="sldNum" sz="quarter" idx="12"/>
          </p:nvPr>
        </p:nvSpPr>
        <p:spPr bwMode="gray">
          <a:xfrm>
            <a:off x="8458200" y="4700016"/>
            <a:ext cx="228600" cy="22860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13" name="Text Placeholder 9"/>
          <p:cNvSpPr>
            <a:spLocks noGrp="1"/>
          </p:cNvSpPr>
          <p:nvPr>
            <p:ph type="body" sz="quarter" idx="28" hasCustomPrompt="1"/>
          </p:nvPr>
        </p:nvSpPr>
        <p:spPr>
          <a:xfrm>
            <a:off x="6175376" y="4329111"/>
            <a:ext cx="2511424" cy="242890"/>
          </a:xfrm>
        </p:spPr>
        <p:txBody>
          <a:bodyPr>
            <a:noAutofit/>
          </a:bodyPr>
          <a:lstStyle>
            <a:lvl1pPr>
              <a:spcBef>
                <a:spcPts val="0"/>
              </a:spcBef>
              <a:defRPr sz="7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4" name="Text Placeholder 9"/>
          <p:cNvSpPr>
            <a:spLocks noGrp="1"/>
          </p:cNvSpPr>
          <p:nvPr>
            <p:ph type="body" sz="quarter" idx="29" hasCustomPrompt="1"/>
          </p:nvPr>
        </p:nvSpPr>
        <p:spPr>
          <a:xfrm>
            <a:off x="457200" y="4329111"/>
            <a:ext cx="2516188" cy="242890"/>
          </a:xfrm>
        </p:spPr>
        <p:txBody>
          <a:bodyPr>
            <a:noAutofit/>
          </a:bodyPr>
          <a:lstStyle>
            <a:lvl1pPr>
              <a:spcBef>
                <a:spcPts val="0"/>
              </a:spcBef>
              <a:defRPr sz="7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5" name="Text Placeholder 9"/>
          <p:cNvSpPr>
            <a:spLocks noGrp="1"/>
          </p:cNvSpPr>
          <p:nvPr>
            <p:ph type="body" sz="quarter" idx="30" hasCustomPrompt="1"/>
          </p:nvPr>
        </p:nvSpPr>
        <p:spPr>
          <a:xfrm>
            <a:off x="3314700" y="4329111"/>
            <a:ext cx="2514600" cy="242890"/>
          </a:xfrm>
        </p:spPr>
        <p:txBody>
          <a:bodyPr>
            <a:noAutofit/>
          </a:bodyPr>
          <a:lstStyle>
            <a:lvl1pPr>
              <a:spcBef>
                <a:spcPts val="0"/>
              </a:spcBef>
              <a:defRPr sz="7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1" name="Picture Placeholder 8"/>
          <p:cNvSpPr>
            <a:spLocks noGrp="1" noChangeAspect="1"/>
          </p:cNvSpPr>
          <p:nvPr>
            <p:ph type="pic" sz="quarter" idx="13" hasCustomPrompt="1"/>
          </p:nvPr>
        </p:nvSpPr>
        <p:spPr bwMode="gray">
          <a:xfrm>
            <a:off x="458788" y="907122"/>
            <a:ext cx="2514600" cy="3346426"/>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
        <p:nvSpPr>
          <p:cNvPr id="12" name="Picture Placeholder 8"/>
          <p:cNvSpPr>
            <a:spLocks noGrp="1" noChangeAspect="1"/>
          </p:cNvSpPr>
          <p:nvPr>
            <p:ph type="pic" sz="quarter" idx="14" hasCustomPrompt="1"/>
          </p:nvPr>
        </p:nvSpPr>
        <p:spPr bwMode="gray">
          <a:xfrm>
            <a:off x="3314700" y="907122"/>
            <a:ext cx="2514600" cy="3346426"/>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
        <p:nvSpPr>
          <p:cNvPr id="16" name="Picture Placeholder 8"/>
          <p:cNvSpPr>
            <a:spLocks noGrp="1" noChangeAspect="1"/>
          </p:cNvSpPr>
          <p:nvPr>
            <p:ph type="pic" sz="quarter" idx="15" hasCustomPrompt="1"/>
          </p:nvPr>
        </p:nvSpPr>
        <p:spPr bwMode="gray">
          <a:xfrm>
            <a:off x="6175375" y="907122"/>
            <a:ext cx="2514600" cy="3346426"/>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Tree>
    <p:extLst>
      <p:ext uri="{BB962C8B-B14F-4D97-AF65-F5344CB8AC3E}">
        <p14:creationId xmlns:p14="http://schemas.microsoft.com/office/powerpoint/2010/main" val="2354496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13_Full-Screen Picture">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bwMode="gray">
          <a:xfrm>
            <a:off x="0" y="0"/>
            <a:ext cx="9144000" cy="5143500"/>
          </a:xfrm>
        </p:spPr>
        <p:txBody>
          <a:bodyPr anchor="ctr" anchorCtr="0">
            <a:normAutofit/>
          </a:bodyPr>
          <a:lstStyle>
            <a:lvl1pPr marL="0" marR="0" indent="0" algn="ctr" defTabSz="457200" rtl="0" eaLnBrk="1" fontAlgn="auto" latinLnBrk="0" hangingPunct="1">
              <a:lnSpc>
                <a:spcPct val="100000"/>
              </a:lnSpc>
              <a:spcBef>
                <a:spcPts val="0"/>
              </a:spcBef>
              <a:spcAft>
                <a:spcPts val="0"/>
              </a:spcAft>
              <a:buClrTx/>
              <a:buSzTx/>
              <a:buFontTx/>
              <a:buNone/>
              <a:tabLst/>
              <a:defRPr sz="1200" b="0"/>
            </a:lvl1pPr>
          </a:lstStyle>
          <a:p>
            <a:r>
              <a:rPr lang="en-US" dirty="0" smtClean="0"/>
              <a:t>Click icon to add picture. </a:t>
            </a:r>
            <a:br>
              <a:rPr lang="en-US" dirty="0" smtClean="0"/>
            </a:br>
            <a:r>
              <a:rPr lang="en-US" dirty="0" smtClean="0"/>
              <a:t>Placeholder is 16:9 proportion.</a:t>
            </a:r>
          </a:p>
        </p:txBody>
      </p:sp>
      <p:sp>
        <p:nvSpPr>
          <p:cNvPr id="2" name="Date Placeholder 1"/>
          <p:cNvSpPr>
            <a:spLocks noGrp="1"/>
          </p:cNvSpPr>
          <p:nvPr>
            <p:ph type="dt" sz="half" idx="11"/>
          </p:nvPr>
        </p:nvSpPr>
        <p:spPr/>
        <p:txBody>
          <a:bodyPr/>
          <a:lstStyle/>
          <a:p>
            <a:r>
              <a:rPr lang="en-US" smtClean="0">
                <a:solidFill>
                  <a:srgbClr val="000000"/>
                </a:solidFill>
              </a:rPr>
              <a:t>Month 00, 0000</a:t>
            </a:r>
            <a:endParaRPr lang="en-US" dirty="0">
              <a:solidFill>
                <a:srgbClr val="000000"/>
              </a:solidFill>
            </a:endParaRPr>
          </a:p>
        </p:txBody>
      </p:sp>
      <p:sp>
        <p:nvSpPr>
          <p:cNvPr id="4" name="Slide Number Placeholder 3"/>
          <p:cNvSpPr>
            <a:spLocks noGrp="1"/>
          </p:cNvSpPr>
          <p:nvPr>
            <p:ph type="sldNum" sz="quarter" idx="13"/>
          </p:nvPr>
        </p:nvSpPr>
        <p:spPr>
          <a:xfrm>
            <a:off x="8458200" y="4700016"/>
            <a:ext cx="228600" cy="22860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80210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Line Title and Content">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457200" y="1691640"/>
            <a:ext cx="7086600" cy="2880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a:xfrm>
            <a:off x="457200" y="420624"/>
            <a:ext cx="7086600" cy="9144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r>
              <a:rPr lang="en-US" smtClean="0">
                <a:solidFill>
                  <a:srgbClr val="000000"/>
                </a:solidFill>
              </a:rPr>
              <a:t>Month 00, 0000</a:t>
            </a:r>
            <a:endParaRPr lang="en-US" dirty="0">
              <a:solidFill>
                <a:srgbClr val="000000"/>
              </a:solidFill>
            </a:endParaRPr>
          </a:p>
        </p:txBody>
      </p:sp>
    </p:spTree>
    <p:extLst>
      <p:ext uri="{BB962C8B-B14F-4D97-AF65-F5344CB8AC3E}">
        <p14:creationId xmlns:p14="http://schemas.microsoft.com/office/powerpoint/2010/main" val="3462448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9_Thank You">
    <p:bg>
      <p:bgPr>
        <a:solidFill>
          <a:schemeClr val="accent2"/>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2514600" y="365760"/>
            <a:ext cx="4114800" cy="4114800"/>
            <a:chOff x="2514600" y="365760"/>
            <a:chExt cx="4114800" cy="4114800"/>
          </a:xfrm>
        </p:grpSpPr>
        <p:sp>
          <p:nvSpPr>
            <p:cNvPr id="7" name="Oval 6"/>
            <p:cNvSpPr>
              <a:spLocks noChangeAspect="1"/>
            </p:cNvSpPr>
            <p:nvPr userDrawn="1"/>
          </p:nvSpPr>
          <p:spPr bwMode="gray">
            <a:xfrm>
              <a:off x="2514600" y="365760"/>
              <a:ext cx="4114800" cy="41148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8" name="Oval 7"/>
            <p:cNvSpPr>
              <a:spLocks noChangeAspect="1"/>
            </p:cNvSpPr>
            <p:nvPr userDrawn="1"/>
          </p:nvSpPr>
          <p:spPr bwMode="hidden">
            <a:xfrm>
              <a:off x="2514600" y="365760"/>
              <a:ext cx="4114800" cy="411480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3" name="TextBox 2"/>
          <p:cNvSpPr txBox="1"/>
          <p:nvPr userDrawn="1"/>
        </p:nvSpPr>
        <p:spPr bwMode="gray">
          <a:xfrm>
            <a:off x="3154680" y="1188720"/>
            <a:ext cx="2834640" cy="2468880"/>
          </a:xfrm>
          <a:prstGeom prst="rect">
            <a:avLst/>
          </a:prstGeom>
          <a:noFill/>
        </p:spPr>
        <p:txBody>
          <a:bodyPr wrap="square" lIns="0" tIns="0" rIns="0" bIns="0" rtlCol="0" anchor="ctr" anchorCtr="0">
            <a:normAutofit/>
          </a:bodyPr>
          <a:lstStyle/>
          <a:p>
            <a:pPr algn="ctr">
              <a:lnSpc>
                <a:spcPct val="90000"/>
              </a:lnSpc>
            </a:pPr>
            <a:r>
              <a:rPr lang="en-US" sz="4000" b="1" dirty="0" smtClean="0">
                <a:solidFill>
                  <a:srgbClr val="CC050A"/>
                </a:solidFill>
                <a:latin typeface="NeueHaasGroteskDisp Std"/>
              </a:rPr>
              <a:t>Thank you.</a:t>
            </a:r>
            <a:endParaRPr lang="en-US" sz="4000" b="1" dirty="0">
              <a:solidFill>
                <a:srgbClr val="CC050A"/>
              </a:solidFill>
              <a:latin typeface="NeueHaasGroteskDisp Std"/>
            </a:endParaRPr>
          </a:p>
        </p:txBody>
      </p:sp>
      <p:sp>
        <p:nvSpPr>
          <p:cNvPr id="4" name="Date Placeholder 3"/>
          <p:cNvSpPr>
            <a:spLocks noGrp="1"/>
          </p:cNvSpPr>
          <p:nvPr>
            <p:ph type="dt" sz="half" idx="10"/>
          </p:nvPr>
        </p:nvSpPr>
        <p:spPr/>
        <p:txBody>
          <a:bodyPr/>
          <a:lstStyle/>
          <a:p>
            <a:r>
              <a:rPr lang="en-US" smtClean="0">
                <a:solidFill>
                  <a:srgbClr val="000000"/>
                </a:solidFill>
              </a:rPr>
              <a:t>Month 00, 0000</a:t>
            </a:r>
            <a:endParaRPr lang="en-US" dirty="0">
              <a:solidFill>
                <a:srgbClr val="000000"/>
              </a:solidFill>
            </a:endParaRPr>
          </a:p>
        </p:txBody>
      </p:sp>
      <p:sp>
        <p:nvSpPr>
          <p:cNvPr id="6" name="Slide Number Placeholder 5"/>
          <p:cNvSpPr>
            <a:spLocks noGrp="1"/>
          </p:cNvSpPr>
          <p:nvPr>
            <p:ph type="sldNum" sz="quarter" idx="12"/>
          </p:nvPr>
        </p:nvSpPr>
        <p:spPr>
          <a:xfrm>
            <a:off x="8458200" y="4700016"/>
            <a:ext cx="228600" cy="22860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pic>
        <p:nvPicPr>
          <p:cNvPr id="9"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2594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userDrawn="1">
  <p:cSld name="9_Three Statement">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a:xfrm>
            <a:off x="7543800" y="4700016"/>
            <a:ext cx="914400" cy="228600"/>
          </a:xfrm>
        </p:spPr>
        <p:txBody>
          <a:bodyPr/>
          <a:lstStyle/>
          <a:p>
            <a:r>
              <a:rPr lang="en-US" smtClean="0">
                <a:solidFill>
                  <a:srgbClr val="000000"/>
                </a:solidFill>
              </a:rPr>
              <a:t>Month 00, 0000</a:t>
            </a:r>
            <a:endParaRPr lang="en-US" dirty="0">
              <a:solidFill>
                <a:srgbClr val="000000"/>
              </a:solidFill>
            </a:endParaRPr>
          </a:p>
        </p:txBody>
      </p:sp>
      <p:sp>
        <p:nvSpPr>
          <p:cNvPr id="5" name="Slide Number Placeholder 4"/>
          <p:cNvSpPr>
            <a:spLocks noGrp="1"/>
          </p:cNvSpPr>
          <p:nvPr>
            <p:ph type="sldNum" sz="quarter" idx="12"/>
          </p:nvPr>
        </p:nvSpPr>
        <p:spPr bwMode="gray">
          <a:xfrm>
            <a:off x="8458200" y="4700016"/>
            <a:ext cx="228600" cy="228600"/>
          </a:xfrm>
          <a:prstGeom prst="rect">
            <a:avLst/>
          </a:prstGeom>
        </p:spPr>
        <p:txBody>
          <a:bodyPr/>
          <a:lstStyle/>
          <a:p>
            <a:fld id="{E12D0507-9F86-7A45-BE8E-43760B9F92AA}" type="slidenum">
              <a:rPr lang="en-US" smtClean="0">
                <a:solidFill>
                  <a:srgbClr val="000000"/>
                </a:solidFill>
              </a:rPr>
              <a:pPr/>
              <a:t>‹#›</a:t>
            </a:fld>
            <a:endParaRPr lang="en-US" dirty="0">
              <a:solidFill>
                <a:srgbClr val="000000"/>
              </a:solidFill>
            </a:endParaRPr>
          </a:p>
        </p:txBody>
      </p:sp>
      <p:pic>
        <p:nvPicPr>
          <p:cNvPr id="6"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2736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1_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26960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57201" y="310896"/>
            <a:ext cx="4114800" cy="1737360"/>
          </a:xfrm>
        </p:spPr>
        <p:txBody>
          <a:bodyPr anchor="b" anchorCtr="0">
            <a:normAutofit/>
          </a:bodyPr>
          <a:lstStyle>
            <a:lvl1pPr>
              <a:defRPr sz="4000"/>
            </a:lvl1pPr>
          </a:lstStyle>
          <a:p>
            <a:r>
              <a:rPr lang="en-US" smtClean="0"/>
              <a:t>Click to edit Master title style</a:t>
            </a:r>
            <a:endParaRPr lang="en-US" dirty="0"/>
          </a:p>
        </p:txBody>
      </p:sp>
      <p:sp>
        <p:nvSpPr>
          <p:cNvPr id="3" name="Subtitle 2"/>
          <p:cNvSpPr>
            <a:spLocks noGrp="1"/>
          </p:cNvSpPr>
          <p:nvPr>
            <p:ph type="subTitle" idx="1"/>
          </p:nvPr>
        </p:nvSpPr>
        <p:spPr bwMode="gray">
          <a:xfrm>
            <a:off x="457201" y="2240280"/>
            <a:ext cx="4114800" cy="32004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316476" y="4541912"/>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5"/>
          <p:cNvSpPr txBox="1">
            <a:spLocks/>
          </p:cNvSpPr>
          <p:nvPr userDrawn="1"/>
        </p:nvSpPr>
        <p:spPr bwMode="gray">
          <a:xfrm>
            <a:off x="8686800" y="4814332"/>
            <a:ext cx="228600" cy="228600"/>
          </a:xfrm>
          <a:prstGeom prst="rect">
            <a:avLst/>
          </a:prstGeom>
        </p:spPr>
        <p:txBody>
          <a:bodyPr vert="horz" lIns="0" tIns="0" rIns="0" bIns="0" rtlCol="0" anchor="b"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12D0507-9F86-7A45-BE8E-43760B9F92A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69167112"/>
      </p:ext>
    </p:extLst>
  </p:cSld>
  <p:clrMapOvr>
    <a:masterClrMapping/>
  </p:clrMapOvr>
  <p:transition advClick="0" advTm="6000"/>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3" name="Content Placeholder 2"/>
          <p:cNvSpPr>
            <a:spLocks noGrp="1"/>
          </p:cNvSpPr>
          <p:nvPr>
            <p:ph idx="1"/>
          </p:nvPr>
        </p:nvSpPr>
        <p:spPr bwMode="gray"/>
        <p:txBody>
          <a:bodyPr/>
          <a:lstStyle>
            <a:lvl1pPr marL="342900" indent="-342900">
              <a:buFont typeface="+mj-lt"/>
              <a:buAutoNum type="arabicPeriod"/>
              <a:tabLst>
                <a:tab pos="339725" algn="l"/>
              </a:tabLst>
              <a:defRPr sz="2000"/>
            </a:lvl1pPr>
            <a:lvl4pPr>
              <a:defRPr/>
            </a:lvl4pPr>
          </a:lstStyle>
          <a:p>
            <a:pPr lvl="0"/>
            <a:r>
              <a:rPr lang="en-US" smtClean="0"/>
              <a:t>Click to edit Master text styles</a:t>
            </a:r>
          </a:p>
          <a:p>
            <a:pPr lvl="1"/>
            <a:r>
              <a:rPr lang="en-US" smtClean="0"/>
              <a:t>Second level</a:t>
            </a:r>
          </a:p>
          <a:p>
            <a:pPr lvl="2"/>
            <a:r>
              <a:rPr lang="en-US" smtClean="0"/>
              <a:t>Third level</a:t>
            </a:r>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5" name="Footer Placeholder 4"/>
          <p:cNvSpPr>
            <a:spLocks noGrp="1"/>
          </p:cNvSpPr>
          <p:nvPr>
            <p:ph type="ftr" sz="quarter" idx="11"/>
          </p:nvPr>
        </p:nvSpPr>
        <p:spPr bwMode="gray"/>
        <p:txBody>
          <a:bodyPr/>
          <a:lstStyle/>
          <a:p>
            <a:r>
              <a:rPr lang="en-US" smtClean="0">
                <a:solidFill>
                  <a:srgbClr val="000000"/>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000000"/>
              </a:solidFill>
            </a:endParaRPr>
          </a:p>
        </p:txBody>
      </p:sp>
      <p:sp>
        <p:nvSpPr>
          <p:cNvPr id="7" name="Title 6"/>
          <p:cNvSpPr>
            <a:spLocks noGrp="1"/>
          </p:cNvSpPr>
          <p:nvPr>
            <p:ph type="title"/>
          </p:nvPr>
        </p:nvSpPr>
        <p:spPr/>
        <p:txBody>
          <a:bodyPr/>
          <a:lstStyle/>
          <a:p>
            <a:r>
              <a:rPr lang="en-US" smtClean="0"/>
              <a:t>Click to edit Master title style</a:t>
            </a:r>
            <a:endParaRPr lang="en-US" dirty="0"/>
          </a:p>
        </p:txBody>
      </p:sp>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230415" y="4637405"/>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lide Number Placeholder 5"/>
          <p:cNvSpPr txBox="1">
            <a:spLocks/>
          </p:cNvSpPr>
          <p:nvPr userDrawn="1"/>
        </p:nvSpPr>
        <p:spPr bwMode="gray">
          <a:xfrm>
            <a:off x="8686800" y="4814332"/>
            <a:ext cx="228600" cy="228600"/>
          </a:xfrm>
          <a:prstGeom prst="rect">
            <a:avLst/>
          </a:prstGeom>
        </p:spPr>
        <p:txBody>
          <a:bodyPr vert="horz" lIns="0" tIns="0" rIns="0" bIns="0" rtlCol="0" anchor="b"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12D0507-9F86-7A45-BE8E-43760B9F92A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77514471"/>
      </p:ext>
    </p:extLst>
  </p:cSld>
  <p:clrMapOvr>
    <a:masterClrMapping/>
  </p:clrMapOvr>
  <p:transition advClick="0" advTm="6000"/>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p:txBody>
          <a:bodyPr/>
          <a:lstStyle>
            <a:lvl4pPr>
              <a:defRPr/>
            </a:lvl4pPr>
          </a:lstStyle>
          <a:p>
            <a:pPr lvl="0"/>
            <a:r>
              <a:rPr lang="en-US" smtClean="0"/>
              <a:t>Click to edit Master text styles</a:t>
            </a:r>
          </a:p>
          <a:p>
            <a:pPr lvl="1"/>
            <a:r>
              <a:rPr lang="en-US" smtClean="0"/>
              <a:t>Second level</a:t>
            </a:r>
          </a:p>
          <a:p>
            <a:pPr lvl="2"/>
            <a:r>
              <a:rPr lang="en-US" smtClean="0"/>
              <a:t>Third level</a:t>
            </a:r>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5" name="Footer Placeholder 4"/>
          <p:cNvSpPr>
            <a:spLocks noGrp="1"/>
          </p:cNvSpPr>
          <p:nvPr>
            <p:ph type="ftr" sz="quarter" idx="11"/>
          </p:nvPr>
        </p:nvSpPr>
        <p:spPr bwMode="gray"/>
        <p:txBody>
          <a:bodyPr/>
          <a:lstStyle/>
          <a:p>
            <a:r>
              <a:rPr lang="en-US" smtClean="0">
                <a:solidFill>
                  <a:srgbClr val="000000"/>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000000"/>
              </a:solidFill>
            </a:endParaRPr>
          </a:p>
        </p:txBody>
      </p:sp>
      <p:sp>
        <p:nvSpPr>
          <p:cNvPr id="7" name="Title 6"/>
          <p:cNvSpPr>
            <a:spLocks noGrp="1"/>
          </p:cNvSpPr>
          <p:nvPr>
            <p:ph type="title"/>
          </p:nvPr>
        </p:nvSpPr>
        <p:spPr/>
        <p:txBody>
          <a:bodyPr/>
          <a:lstStyle/>
          <a:p>
            <a:r>
              <a:rPr lang="en-US" smtClean="0"/>
              <a:t>Click to edit Master title style</a:t>
            </a:r>
            <a:endParaRPr lang="en-US" dirty="0"/>
          </a:p>
        </p:txBody>
      </p:sp>
      <p:pic>
        <p:nvPicPr>
          <p:cNvPr id="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230415" y="4637405"/>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5"/>
          <p:cNvSpPr txBox="1">
            <a:spLocks/>
          </p:cNvSpPr>
          <p:nvPr userDrawn="1"/>
        </p:nvSpPr>
        <p:spPr bwMode="gray">
          <a:xfrm>
            <a:off x="8686800" y="4814332"/>
            <a:ext cx="228600" cy="228600"/>
          </a:xfrm>
          <a:prstGeom prst="rect">
            <a:avLst/>
          </a:prstGeom>
        </p:spPr>
        <p:txBody>
          <a:bodyPr vert="horz" lIns="0" tIns="0" rIns="0" bIns="0" rtlCol="0" anchor="b"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12D0507-9F86-7A45-BE8E-43760B9F92A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97138177"/>
      </p:ext>
    </p:extLst>
  </p:cSld>
  <p:clrMapOvr>
    <a:masterClrMapping/>
  </p:clrMapOvr>
  <p:transition advClick="0" advTm="6000"/>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wo-Line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457200" y="1691640"/>
            <a:ext cx="7086600" cy="2880360"/>
          </a:xfrm>
        </p:spPr>
        <p:txBody>
          <a:bodyPr/>
          <a:lstStyle>
            <a:lvl4pPr>
              <a:defRPr/>
            </a:lvl4pPr>
          </a:lstStyle>
          <a:p>
            <a:pPr lvl="0"/>
            <a:r>
              <a:rPr lang="en-US" smtClean="0"/>
              <a:t>Click to edit Master text styles</a:t>
            </a:r>
          </a:p>
          <a:p>
            <a:pPr lvl="1"/>
            <a:r>
              <a:rPr lang="en-US" smtClean="0"/>
              <a:t>Second level</a:t>
            </a:r>
          </a:p>
          <a:p>
            <a:pPr lvl="2"/>
            <a:r>
              <a:rPr lang="en-US" smtClean="0"/>
              <a:t>Third level</a:t>
            </a:r>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5" name="Footer Placeholder 4"/>
          <p:cNvSpPr>
            <a:spLocks noGrp="1"/>
          </p:cNvSpPr>
          <p:nvPr>
            <p:ph type="ftr" sz="quarter" idx="11"/>
          </p:nvPr>
        </p:nvSpPr>
        <p:spPr bwMode="gray"/>
        <p:txBody>
          <a:bodyPr/>
          <a:lstStyle/>
          <a:p>
            <a:r>
              <a:rPr lang="en-US" smtClean="0">
                <a:solidFill>
                  <a:srgbClr val="000000"/>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000000"/>
              </a:solidFill>
            </a:endParaRPr>
          </a:p>
        </p:txBody>
      </p:sp>
      <p:sp>
        <p:nvSpPr>
          <p:cNvPr id="7" name="Title 6"/>
          <p:cNvSpPr>
            <a:spLocks noGrp="1"/>
          </p:cNvSpPr>
          <p:nvPr>
            <p:ph type="title"/>
          </p:nvPr>
        </p:nvSpPr>
        <p:spPr>
          <a:xfrm>
            <a:off x="457200" y="424626"/>
            <a:ext cx="7086600" cy="914400"/>
          </a:xfrm>
        </p:spPr>
        <p:txBody>
          <a:bodyPr/>
          <a:lstStyle/>
          <a:p>
            <a:r>
              <a:rPr lang="en-US" smtClean="0"/>
              <a:t>Click to edit Master title style</a:t>
            </a:r>
            <a:endParaRPr lang="en-US" dirty="0"/>
          </a:p>
        </p:txBody>
      </p:sp>
      <p:pic>
        <p:nvPicPr>
          <p:cNvPr id="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230415" y="4637405"/>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5"/>
          <p:cNvSpPr txBox="1">
            <a:spLocks/>
          </p:cNvSpPr>
          <p:nvPr userDrawn="1"/>
        </p:nvSpPr>
        <p:spPr bwMode="gray">
          <a:xfrm>
            <a:off x="8686800" y="4814332"/>
            <a:ext cx="228600" cy="228600"/>
          </a:xfrm>
          <a:prstGeom prst="rect">
            <a:avLst/>
          </a:prstGeom>
        </p:spPr>
        <p:txBody>
          <a:bodyPr vert="horz" lIns="0" tIns="0" rIns="0" bIns="0" rtlCol="0" anchor="b"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12D0507-9F86-7A45-BE8E-43760B9F92A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82451944"/>
      </p:ext>
    </p:extLst>
  </p:cSld>
  <p:clrMapOvr>
    <a:masterClrMapping/>
  </p:clrMapOvr>
  <p:transition advClick="0" advTm="6000"/>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10" name="Group 9"/>
          <p:cNvGrpSpPr/>
          <p:nvPr userDrawn="1"/>
        </p:nvGrpSpPr>
        <p:grpSpPr>
          <a:xfrm>
            <a:off x="2514600" y="365760"/>
            <a:ext cx="4114800" cy="4114800"/>
            <a:chOff x="2514600" y="365760"/>
            <a:chExt cx="4114800" cy="4114800"/>
          </a:xfrm>
        </p:grpSpPr>
        <p:sp>
          <p:nvSpPr>
            <p:cNvPr id="9" name="Oval 8"/>
            <p:cNvSpPr>
              <a:spLocks noChangeAspect="1"/>
            </p:cNvSpPr>
            <p:nvPr userDrawn="1"/>
          </p:nvSpPr>
          <p:spPr bwMode="gray">
            <a:xfrm>
              <a:off x="2514600" y="365760"/>
              <a:ext cx="4114800" cy="4114800"/>
            </a:xfrm>
            <a:prstGeom prst="ellipse">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4E5E3"/>
                </a:solidFill>
              </a:endParaRPr>
            </a:p>
          </p:txBody>
        </p:sp>
        <p:sp>
          <p:nvSpPr>
            <p:cNvPr id="8" name="Oval 7"/>
            <p:cNvSpPr>
              <a:spLocks noChangeAspect="1"/>
            </p:cNvSpPr>
            <p:nvPr userDrawn="1"/>
          </p:nvSpPr>
          <p:spPr bwMode="hidden">
            <a:xfrm>
              <a:off x="2514600" y="365760"/>
              <a:ext cx="4114800" cy="411480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4E5E3"/>
                </a:solidFill>
              </a:endParaRPr>
            </a:p>
          </p:txBody>
        </p:sp>
      </p:grpSp>
      <p:sp>
        <p:nvSpPr>
          <p:cNvPr id="2" name="Title 1"/>
          <p:cNvSpPr>
            <a:spLocks noGrp="1"/>
          </p:cNvSpPr>
          <p:nvPr userDrawn="1">
            <p:ph type="title"/>
          </p:nvPr>
        </p:nvSpPr>
        <p:spPr bwMode="gray">
          <a:xfrm>
            <a:off x="3337560" y="1188720"/>
            <a:ext cx="2468880" cy="2468880"/>
          </a:xfrm>
        </p:spPr>
        <p:txBody>
          <a:bodyPr lIns="0" rIns="0" anchor="ctr" anchorCtr="0">
            <a:normAutofit/>
          </a:bodyPr>
          <a:lstStyle>
            <a:lvl1pPr algn="l">
              <a:defRPr sz="4000" b="1" cap="none"/>
            </a:lvl1pPr>
          </a:lstStyle>
          <a:p>
            <a:r>
              <a:rPr lang="en-US" smtClean="0"/>
              <a:t>Click to edit Master title style</a:t>
            </a:r>
            <a:endParaRPr lang="en-US" dirty="0"/>
          </a:p>
        </p:txBody>
      </p:sp>
      <p:sp>
        <p:nvSpPr>
          <p:cNvPr id="4" name="Date Placeholder 3"/>
          <p:cNvSpPr>
            <a:spLocks noGrp="1"/>
          </p:cNvSpPr>
          <p:nvPr userDrawn="1">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5" name="Footer Placeholder 4"/>
          <p:cNvSpPr>
            <a:spLocks noGrp="1"/>
          </p:cNvSpPr>
          <p:nvPr userDrawn="1">
            <p:ph type="ftr" sz="quarter" idx="11"/>
          </p:nvPr>
        </p:nvSpPr>
        <p:spPr bwMode="gray"/>
        <p:txBody>
          <a:bodyPr/>
          <a:lstStyle/>
          <a:p>
            <a:r>
              <a:rPr lang="en-US" smtClean="0">
                <a:solidFill>
                  <a:srgbClr val="000000"/>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000000"/>
              </a:solidFill>
            </a:endParaRPr>
          </a:p>
        </p:txBody>
      </p:sp>
      <p:pic>
        <p:nvPicPr>
          <p:cNvPr id="11"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230415" y="4637405"/>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Slide Number Placeholder 5"/>
          <p:cNvSpPr txBox="1">
            <a:spLocks/>
          </p:cNvSpPr>
          <p:nvPr userDrawn="1"/>
        </p:nvSpPr>
        <p:spPr bwMode="gray">
          <a:xfrm>
            <a:off x="8686800" y="4814332"/>
            <a:ext cx="228600" cy="228600"/>
          </a:xfrm>
          <a:prstGeom prst="rect">
            <a:avLst/>
          </a:prstGeom>
        </p:spPr>
        <p:txBody>
          <a:bodyPr vert="horz" lIns="0" tIns="0" rIns="0" bIns="0" rtlCol="0" anchor="b"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12D0507-9F86-7A45-BE8E-43760B9F92A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80752866"/>
      </p:ext>
    </p:extLst>
  </p:cSld>
  <p:clrMapOvr>
    <a:masterClrMapping/>
  </p:clrMapOvr>
  <p:transition advClick="0" advTm="6000"/>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Alternate Section Header">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57201" y="404227"/>
            <a:ext cx="3886200" cy="2514600"/>
          </a:xfrm>
        </p:spPr>
        <p:txBody>
          <a:bodyPr lIns="0" rIns="0" anchor="t" anchorCtr="0">
            <a:noAutofit/>
          </a:bodyPr>
          <a:lstStyle>
            <a:lvl1pPr algn="l">
              <a:lnSpc>
                <a:spcPct val="90000"/>
              </a:lnSpc>
              <a:defRPr sz="4000" b="1" cap="none">
                <a:solidFill>
                  <a:srgbClr val="CD040B"/>
                </a:solidFill>
              </a:defRPr>
            </a:lvl1pPr>
          </a:lstStyle>
          <a:p>
            <a:r>
              <a:rPr lang="en-US" smtClean="0"/>
              <a:t>Click to edit Master title style</a:t>
            </a:r>
            <a:endParaRPr lang="en-US" dirty="0"/>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5" name="Footer Placeholder 4"/>
          <p:cNvSpPr>
            <a:spLocks noGrp="1"/>
          </p:cNvSpPr>
          <p:nvPr>
            <p:ph type="ftr" sz="quarter" idx="11"/>
          </p:nvPr>
        </p:nvSpPr>
        <p:spPr bwMode="gray"/>
        <p:txBody>
          <a:bodyPr/>
          <a:lstStyle/>
          <a:p>
            <a:r>
              <a:rPr lang="en-US" smtClean="0">
                <a:solidFill>
                  <a:srgbClr val="000000"/>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000000"/>
              </a:solidFill>
            </a:endParaRPr>
          </a:p>
        </p:txBody>
      </p:sp>
      <p:sp>
        <p:nvSpPr>
          <p:cNvPr id="11" name="Text Placeholder 10"/>
          <p:cNvSpPr>
            <a:spLocks noGrp="1"/>
          </p:cNvSpPr>
          <p:nvPr>
            <p:ph type="body" sz="quarter" idx="13"/>
          </p:nvPr>
        </p:nvSpPr>
        <p:spPr>
          <a:xfrm>
            <a:off x="4800600" y="419104"/>
            <a:ext cx="3886200" cy="4152896"/>
          </a:xfrm>
        </p:spPr>
        <p:txBody>
          <a:bodyPr/>
          <a:lstStyle>
            <a:lvl4pPr>
              <a:defRPr/>
            </a:lvl4pPr>
          </a:lstStyle>
          <a:p>
            <a:pPr lvl="0"/>
            <a:r>
              <a:rPr lang="en-US" smtClean="0"/>
              <a:t>Click to edit Master text styles</a:t>
            </a:r>
          </a:p>
          <a:p>
            <a:pPr lvl="1"/>
            <a:r>
              <a:rPr lang="en-US" smtClean="0"/>
              <a:t>Second level</a:t>
            </a:r>
          </a:p>
          <a:p>
            <a:pPr lvl="2"/>
            <a:r>
              <a:rPr lang="en-US" smtClean="0"/>
              <a:t>Third level</a:t>
            </a:r>
          </a:p>
        </p:txBody>
      </p:sp>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230415" y="4637405"/>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lide Number Placeholder 5"/>
          <p:cNvSpPr txBox="1">
            <a:spLocks/>
          </p:cNvSpPr>
          <p:nvPr userDrawn="1"/>
        </p:nvSpPr>
        <p:spPr bwMode="gray">
          <a:xfrm>
            <a:off x="8686800" y="4814332"/>
            <a:ext cx="228600" cy="228600"/>
          </a:xfrm>
          <a:prstGeom prst="rect">
            <a:avLst/>
          </a:prstGeom>
        </p:spPr>
        <p:txBody>
          <a:bodyPr vert="horz" lIns="0" tIns="0" rIns="0" bIns="0" rtlCol="0" anchor="b"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12D0507-9F86-7A45-BE8E-43760B9F92A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25054018"/>
      </p:ext>
    </p:extLst>
  </p:cSld>
  <p:clrMapOvr>
    <a:masterClrMapping/>
  </p:clrMapOvr>
  <p:transition advClick="0" advTm="6000"/>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Statement">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57201" y="404227"/>
            <a:ext cx="5630864" cy="2514600"/>
          </a:xfrm>
        </p:spPr>
        <p:txBody>
          <a:bodyPr>
            <a:noAutofit/>
          </a:bodyPr>
          <a:lstStyle>
            <a:lvl1pPr>
              <a:lnSpc>
                <a:spcPct val="90000"/>
              </a:lnSpc>
              <a:defRPr sz="4000"/>
            </a:lvl1pPr>
          </a:lstStyle>
          <a:p>
            <a:r>
              <a:rPr lang="en-US" smtClean="0"/>
              <a:t>Click to edit Master title style</a:t>
            </a:r>
            <a:endParaRPr lang="en-US" dirty="0"/>
          </a:p>
        </p:txBody>
      </p:sp>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4" name="Footer Placeholder 3"/>
          <p:cNvSpPr>
            <a:spLocks noGrp="1"/>
          </p:cNvSpPr>
          <p:nvPr>
            <p:ph type="ftr" sz="quarter" idx="11"/>
          </p:nvPr>
        </p:nvSpPr>
        <p:spPr bwMode="gray"/>
        <p:txBody>
          <a:bodyPr/>
          <a:lstStyle/>
          <a:p>
            <a:r>
              <a:rPr lang="en-US" smtClean="0">
                <a:solidFill>
                  <a:srgbClr val="000000"/>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000000"/>
              </a:solidFill>
            </a:endParaRPr>
          </a:p>
        </p:txBody>
      </p:sp>
      <p:pic>
        <p:nvPicPr>
          <p:cNvPr id="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230415" y="4637405"/>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5"/>
          <p:cNvSpPr txBox="1">
            <a:spLocks/>
          </p:cNvSpPr>
          <p:nvPr userDrawn="1"/>
        </p:nvSpPr>
        <p:spPr bwMode="gray">
          <a:xfrm>
            <a:off x="8686800" y="4814332"/>
            <a:ext cx="228600" cy="228600"/>
          </a:xfrm>
          <a:prstGeom prst="rect">
            <a:avLst/>
          </a:prstGeom>
        </p:spPr>
        <p:txBody>
          <a:bodyPr vert="horz" lIns="0" tIns="0" rIns="0" bIns="0" rtlCol="0" anchor="b"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12D0507-9F86-7A45-BE8E-43760B9F92A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86128666"/>
      </p:ext>
    </p:extLst>
  </p:cSld>
  <p:clrMapOvr>
    <a:masterClrMapping/>
  </p:clrMapOvr>
  <p:transition advClick="0" advTm="600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grpSp>
        <p:nvGrpSpPr>
          <p:cNvPr id="9" name="Group 8"/>
          <p:cNvGrpSpPr/>
          <p:nvPr userDrawn="1"/>
        </p:nvGrpSpPr>
        <p:grpSpPr>
          <a:xfrm>
            <a:off x="2514600" y="365760"/>
            <a:ext cx="4114800" cy="4114800"/>
            <a:chOff x="2514600" y="365760"/>
            <a:chExt cx="4114800" cy="4114800"/>
          </a:xfrm>
        </p:grpSpPr>
        <p:sp>
          <p:nvSpPr>
            <p:cNvPr id="10" name="Oval 9"/>
            <p:cNvSpPr>
              <a:spLocks noChangeAspect="1"/>
            </p:cNvSpPr>
            <p:nvPr userDrawn="1"/>
          </p:nvSpPr>
          <p:spPr bwMode="gray">
            <a:xfrm>
              <a:off x="2514600" y="365760"/>
              <a:ext cx="4114800" cy="4114800"/>
            </a:xfrm>
            <a:prstGeom prst="ellipse">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Oval 10"/>
            <p:cNvSpPr>
              <a:spLocks noChangeAspect="1"/>
            </p:cNvSpPr>
            <p:nvPr userDrawn="1"/>
          </p:nvSpPr>
          <p:spPr bwMode="hidden">
            <a:xfrm>
              <a:off x="2514600" y="365760"/>
              <a:ext cx="4114800" cy="411480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2" name="Title 1"/>
          <p:cNvSpPr>
            <a:spLocks noGrp="1"/>
          </p:cNvSpPr>
          <p:nvPr>
            <p:ph type="title"/>
          </p:nvPr>
        </p:nvSpPr>
        <p:spPr bwMode="gray">
          <a:xfrm>
            <a:off x="3337560" y="1188720"/>
            <a:ext cx="2468880" cy="2468880"/>
          </a:xfrm>
        </p:spPr>
        <p:txBody>
          <a:bodyPr lIns="0" rIns="0" anchor="ctr" anchorCtr="0">
            <a:normAutofit/>
          </a:bodyPr>
          <a:lstStyle>
            <a:lvl1pPr algn="l">
              <a:defRPr sz="4000" b="1" cap="none"/>
            </a:lvl1pPr>
          </a:lstStyle>
          <a:p>
            <a:r>
              <a:rPr lang="en-US" smtClean="0"/>
              <a:t>Click to edit Master title style</a:t>
            </a:r>
            <a:endParaRPr lang="en-US" dirty="0"/>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pic>
        <p:nvPicPr>
          <p:cNvPr id="7"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0103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One Statement &amp; Picture">
    <p:spTree>
      <p:nvGrpSpPr>
        <p:cNvPr id="1" name=""/>
        <p:cNvGrpSpPr/>
        <p:nvPr/>
      </p:nvGrpSpPr>
      <p:grpSpPr>
        <a:xfrm>
          <a:off x="0" y="0"/>
          <a:ext cx="0" cy="0"/>
          <a:chOff x="0" y="0"/>
          <a:chExt cx="0" cy="0"/>
        </a:xfrm>
      </p:grpSpPr>
      <p:sp>
        <p:nvSpPr>
          <p:cNvPr id="6" name="Picture Placeholder 6"/>
          <p:cNvSpPr>
            <a:spLocks noGrp="1"/>
          </p:cNvSpPr>
          <p:nvPr>
            <p:ph type="pic" sz="quarter" idx="13" hasCustomPrompt="1"/>
          </p:nvPr>
        </p:nvSpPr>
        <p:spPr bwMode="gray">
          <a:xfrm>
            <a:off x="3044952" y="0"/>
            <a:ext cx="6099048" cy="5143500"/>
          </a:xfrm>
          <a:noFill/>
        </p:spPr>
        <p:txBody>
          <a:bodyPr anchor="ctr" anchorCtr="0">
            <a:normAutofit/>
          </a:bodyPr>
          <a:lstStyle>
            <a:lvl1pPr marL="0" marR="0" indent="0" algn="ctr" defTabSz="457200" rtl="0" eaLnBrk="1" fontAlgn="auto" latinLnBrk="0" hangingPunct="1">
              <a:lnSpc>
                <a:spcPct val="100000"/>
              </a:lnSpc>
              <a:spcBef>
                <a:spcPts val="0"/>
              </a:spcBef>
              <a:spcAft>
                <a:spcPts val="0"/>
              </a:spcAft>
              <a:buClrTx/>
              <a:buSzTx/>
              <a:buFontTx/>
              <a:buNone/>
              <a:tabLst/>
              <a:defRPr sz="1200" b="0" baseline="0"/>
            </a:lvl1pPr>
          </a:lstStyle>
          <a:p>
            <a:r>
              <a:rPr lang="en-US" dirty="0" smtClean="0"/>
              <a:t>Click icon to add picture. </a:t>
            </a:r>
            <a:br>
              <a:rPr lang="en-US" dirty="0" smtClean="0"/>
            </a:br>
            <a:r>
              <a:rPr lang="en-US" dirty="0" smtClean="0"/>
              <a:t>Placeholder is approximately 6:5 proportion.</a:t>
            </a:r>
          </a:p>
        </p:txBody>
      </p:sp>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4" name="Footer Placeholder 3"/>
          <p:cNvSpPr>
            <a:spLocks noGrp="1"/>
          </p:cNvSpPr>
          <p:nvPr>
            <p:ph type="ftr" sz="quarter" idx="11"/>
          </p:nvPr>
        </p:nvSpPr>
        <p:spPr bwMode="gray"/>
        <p:txBody>
          <a:bodyPr/>
          <a:lstStyle/>
          <a:p>
            <a:r>
              <a:rPr lang="en-US" smtClean="0">
                <a:solidFill>
                  <a:srgbClr val="000000"/>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000000"/>
              </a:solidFill>
            </a:endParaRPr>
          </a:p>
        </p:txBody>
      </p:sp>
      <p:sp>
        <p:nvSpPr>
          <p:cNvPr id="8" name="Text Placeholder 21"/>
          <p:cNvSpPr>
            <a:spLocks noGrp="1"/>
          </p:cNvSpPr>
          <p:nvPr>
            <p:ph type="body" sz="quarter" idx="16"/>
          </p:nvPr>
        </p:nvSpPr>
        <p:spPr bwMode="gray">
          <a:xfrm>
            <a:off x="457200" y="423004"/>
            <a:ext cx="2130552" cy="4149789"/>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p:txBody>
      </p:sp>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230415" y="4637405"/>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5"/>
          <p:cNvSpPr txBox="1">
            <a:spLocks/>
          </p:cNvSpPr>
          <p:nvPr userDrawn="1"/>
        </p:nvSpPr>
        <p:spPr bwMode="gray">
          <a:xfrm>
            <a:off x="8686800" y="4814332"/>
            <a:ext cx="228600" cy="228600"/>
          </a:xfrm>
          <a:prstGeom prst="rect">
            <a:avLst/>
          </a:prstGeom>
        </p:spPr>
        <p:txBody>
          <a:bodyPr vert="horz" lIns="0" tIns="0" rIns="0" bIns="0" rtlCol="0" anchor="b"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12D0507-9F86-7A45-BE8E-43760B9F92A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38572719"/>
      </p:ext>
    </p:extLst>
  </p:cSld>
  <p:clrMapOvr>
    <a:masterClrMapping/>
  </p:clrMapOvr>
  <p:transition advClick="0" advTm="6000"/>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One Statement &amp; Content">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4" name="Footer Placeholder 3"/>
          <p:cNvSpPr>
            <a:spLocks noGrp="1"/>
          </p:cNvSpPr>
          <p:nvPr>
            <p:ph type="ftr" sz="quarter" idx="11"/>
          </p:nvPr>
        </p:nvSpPr>
        <p:spPr bwMode="gray"/>
        <p:txBody>
          <a:bodyPr/>
          <a:lstStyle/>
          <a:p>
            <a:r>
              <a:rPr lang="en-US" smtClean="0">
                <a:solidFill>
                  <a:srgbClr val="000000"/>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000000"/>
              </a:solidFill>
            </a:endParaRPr>
          </a:p>
        </p:txBody>
      </p:sp>
      <p:sp>
        <p:nvSpPr>
          <p:cNvPr id="12" name="Content Placeholder 11"/>
          <p:cNvSpPr>
            <a:spLocks noGrp="1"/>
          </p:cNvSpPr>
          <p:nvPr>
            <p:ph sz="quarter" idx="18"/>
          </p:nvPr>
        </p:nvSpPr>
        <p:spPr bwMode="gray">
          <a:xfrm>
            <a:off x="3511296" y="457200"/>
            <a:ext cx="5175504" cy="4114800"/>
          </a:xfrm>
        </p:spPr>
        <p:txBody>
          <a:bodyPr anchor="t" anchorCtr="0">
            <a:normAutofit/>
          </a:bodyPr>
          <a:lstStyle>
            <a:lvl1pPr>
              <a:lnSpc>
                <a:spcPct val="100000"/>
              </a:lnSpc>
              <a:spcBef>
                <a:spcPts val="900"/>
              </a:spcBef>
              <a:defRPr sz="1200" b="1">
                <a:solidFill>
                  <a:schemeClr val="tx1"/>
                </a:solidFill>
                <a:latin typeface="+mn-lt"/>
              </a:defRPr>
            </a:lvl1pPr>
            <a:lvl2pPr>
              <a:lnSpc>
                <a:spcPct val="100000"/>
              </a:lnSpc>
              <a:spcBef>
                <a:spcPts val="900"/>
              </a:spcBef>
              <a:defRPr sz="1200" b="0">
                <a:solidFill>
                  <a:schemeClr val="tx1"/>
                </a:solidFill>
                <a:latin typeface="+mn-lt"/>
              </a:defRPr>
            </a:lvl2pPr>
            <a:lvl3pPr>
              <a:lnSpc>
                <a:spcPct val="100000"/>
              </a:lnSpc>
              <a:spcBef>
                <a:spcPts val="600"/>
              </a:spcBef>
              <a:defRPr sz="1200" b="0">
                <a:solidFill>
                  <a:schemeClr val="tx1"/>
                </a:solidFill>
                <a:latin typeface="+mn-lt"/>
              </a:defRPr>
            </a:lvl3pPr>
            <a:lvl4pPr>
              <a:spcBef>
                <a:spcPts val="600"/>
              </a:spcBef>
              <a:defRPr sz="1200" b="0">
                <a:solidFill>
                  <a:schemeClr val="tx1"/>
                </a:solidFill>
                <a:latin typeface="+mn-lt"/>
              </a:defRPr>
            </a:lvl4pPr>
            <a:lvl5pPr>
              <a:spcBef>
                <a:spcPts val="600"/>
              </a:spcBef>
              <a:defRPr sz="1200" b="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p:txBody>
      </p:sp>
      <p:sp>
        <p:nvSpPr>
          <p:cNvPr id="11" name="Text Placeholder 21"/>
          <p:cNvSpPr>
            <a:spLocks noGrp="1"/>
          </p:cNvSpPr>
          <p:nvPr>
            <p:ph type="body" sz="quarter" idx="16"/>
          </p:nvPr>
        </p:nvSpPr>
        <p:spPr bwMode="gray">
          <a:xfrm>
            <a:off x="457200" y="423006"/>
            <a:ext cx="2130552" cy="4148994"/>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p:txBody>
      </p:sp>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230415" y="4637405"/>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lide Number Placeholder 5"/>
          <p:cNvSpPr txBox="1">
            <a:spLocks/>
          </p:cNvSpPr>
          <p:nvPr userDrawn="1"/>
        </p:nvSpPr>
        <p:spPr bwMode="gray">
          <a:xfrm>
            <a:off x="8686800" y="4814332"/>
            <a:ext cx="228600" cy="228600"/>
          </a:xfrm>
          <a:prstGeom prst="rect">
            <a:avLst/>
          </a:prstGeom>
        </p:spPr>
        <p:txBody>
          <a:bodyPr vert="horz" lIns="0" tIns="0" rIns="0" bIns="0" rtlCol="0" anchor="b"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12D0507-9F86-7A45-BE8E-43760B9F92A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1936729"/>
      </p:ext>
    </p:extLst>
  </p:cSld>
  <p:clrMapOvr>
    <a:masterClrMapping/>
  </p:clrMapOvr>
  <p:transition advClick="0" advTm="6000"/>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One Statement &amp; Chart">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4" name="Footer Placeholder 3"/>
          <p:cNvSpPr>
            <a:spLocks noGrp="1"/>
          </p:cNvSpPr>
          <p:nvPr>
            <p:ph type="ftr" sz="quarter" idx="11"/>
          </p:nvPr>
        </p:nvSpPr>
        <p:spPr bwMode="gray"/>
        <p:txBody>
          <a:bodyPr/>
          <a:lstStyle/>
          <a:p>
            <a:r>
              <a:rPr lang="en-US" smtClean="0">
                <a:solidFill>
                  <a:srgbClr val="000000"/>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000000"/>
              </a:solidFill>
            </a:endParaRPr>
          </a:p>
        </p:txBody>
      </p:sp>
      <p:sp>
        <p:nvSpPr>
          <p:cNvPr id="8" name="Text Placeholder 21"/>
          <p:cNvSpPr>
            <a:spLocks noGrp="1"/>
          </p:cNvSpPr>
          <p:nvPr>
            <p:ph type="body" sz="quarter" idx="16"/>
          </p:nvPr>
        </p:nvSpPr>
        <p:spPr bwMode="gray">
          <a:xfrm>
            <a:off x="457200" y="423006"/>
            <a:ext cx="2130552" cy="4148994"/>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p:txBody>
      </p:sp>
      <p:sp>
        <p:nvSpPr>
          <p:cNvPr id="11" name="Chart Placeholder 5"/>
          <p:cNvSpPr>
            <a:spLocks noGrp="1"/>
          </p:cNvSpPr>
          <p:nvPr>
            <p:ph type="chart" sz="quarter" idx="19" hasCustomPrompt="1"/>
          </p:nvPr>
        </p:nvSpPr>
        <p:spPr>
          <a:xfrm>
            <a:off x="3511550" y="427038"/>
            <a:ext cx="5175250" cy="4144962"/>
          </a:xfrm>
        </p:spPr>
        <p:txBody>
          <a:bodyPr anchor="ctr" anchorCtr="0">
            <a:normAutofit/>
          </a:bodyPr>
          <a:lstStyle>
            <a:lvl1pPr algn="ctr">
              <a:spcBef>
                <a:spcPts val="0"/>
              </a:spcBef>
              <a:defRPr sz="1200" b="0"/>
            </a:lvl1pPr>
          </a:lstStyle>
          <a:p>
            <a:r>
              <a:rPr lang="en-US" dirty="0" smtClean="0"/>
              <a:t>Click icon to add chart.</a:t>
            </a:r>
            <a:endParaRPr lang="en-US" dirty="0"/>
          </a:p>
        </p:txBody>
      </p:sp>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230415" y="4637405"/>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5"/>
          <p:cNvSpPr txBox="1">
            <a:spLocks/>
          </p:cNvSpPr>
          <p:nvPr userDrawn="1"/>
        </p:nvSpPr>
        <p:spPr bwMode="gray">
          <a:xfrm>
            <a:off x="8686800" y="4814332"/>
            <a:ext cx="228600" cy="228600"/>
          </a:xfrm>
          <a:prstGeom prst="rect">
            <a:avLst/>
          </a:prstGeom>
        </p:spPr>
        <p:txBody>
          <a:bodyPr vert="horz" lIns="0" tIns="0" rIns="0" bIns="0" rtlCol="0" anchor="b"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12D0507-9F86-7A45-BE8E-43760B9F92A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63519988"/>
      </p:ext>
    </p:extLst>
  </p:cSld>
  <p:clrMapOvr>
    <a:masterClrMapping/>
  </p:clrMapOvr>
  <p:transition advClick="0" advTm="6000"/>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ext &amp; One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4" name="Footer Placeholder 3"/>
          <p:cNvSpPr>
            <a:spLocks noGrp="1"/>
          </p:cNvSpPr>
          <p:nvPr>
            <p:ph type="ftr" sz="quarter" idx="11"/>
          </p:nvPr>
        </p:nvSpPr>
        <p:spPr bwMode="gray"/>
        <p:txBody>
          <a:bodyPr/>
          <a:lstStyle/>
          <a:p>
            <a:r>
              <a:rPr lang="en-US" smtClean="0">
                <a:solidFill>
                  <a:srgbClr val="000000"/>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000000"/>
              </a:solidFill>
            </a:endParaRPr>
          </a:p>
        </p:txBody>
      </p:sp>
      <p:sp>
        <p:nvSpPr>
          <p:cNvPr id="25" name="Picture Placeholder 8"/>
          <p:cNvSpPr>
            <a:spLocks noGrp="1" noChangeAspect="1"/>
          </p:cNvSpPr>
          <p:nvPr>
            <p:ph type="pic" sz="quarter" idx="20" hasCustomPrompt="1"/>
          </p:nvPr>
        </p:nvSpPr>
        <p:spPr bwMode="gray">
          <a:xfrm>
            <a:off x="3369564" y="1373186"/>
            <a:ext cx="5317236" cy="3198813"/>
          </a:xfrm>
          <a:noFill/>
        </p:spPr>
        <p:txBody>
          <a:bodyPr anchor="ctr" anchorCtr="0">
            <a:normAutofit/>
          </a:bodyPr>
          <a:lstStyle>
            <a:lvl1pPr algn="ctr">
              <a:spcBef>
                <a:spcPts val="0"/>
              </a:spcBef>
              <a:defRPr sz="1200" b="0"/>
            </a:lvl1pPr>
          </a:lstStyle>
          <a:p>
            <a:r>
              <a:rPr lang="en-US" dirty="0" smtClean="0"/>
              <a:t>Click icon to add picture. </a:t>
            </a:r>
            <a:br>
              <a:rPr lang="en-US" dirty="0" smtClean="0"/>
            </a:br>
            <a:r>
              <a:rPr lang="en-US" dirty="0" smtClean="0"/>
              <a:t>Placeholder is 5:3 proportion.</a:t>
            </a:r>
            <a:endParaRPr lang="en-US" dirty="0"/>
          </a:p>
        </p:txBody>
      </p:sp>
      <p:sp>
        <p:nvSpPr>
          <p:cNvPr id="9" name="Text Placeholder 21"/>
          <p:cNvSpPr>
            <a:spLocks noGrp="1"/>
          </p:cNvSpPr>
          <p:nvPr>
            <p:ph type="body" sz="quarter" idx="21"/>
          </p:nvPr>
        </p:nvSpPr>
        <p:spPr bwMode="gray">
          <a:xfrm>
            <a:off x="457200" y="423005"/>
            <a:ext cx="2130552" cy="4148995"/>
          </a:xfrm>
        </p:spPr>
        <p:txBody>
          <a:bodyPr/>
          <a:lstStyle>
            <a:lvl1pPr>
              <a:lnSpc>
                <a:spcPct val="90000"/>
              </a:lnSpc>
              <a:spcBef>
                <a:spcPts val="900"/>
              </a:spcBef>
              <a:defRPr sz="2400">
                <a:solidFill>
                  <a:schemeClr val="accent1"/>
                </a:solidFill>
                <a:latin typeface="+mj-lt"/>
              </a:defRPr>
            </a:lvl1pPr>
            <a:lvl2pPr>
              <a:spcBef>
                <a:spcPts val="900"/>
              </a:spcBef>
              <a:defRPr b="1">
                <a:solidFill>
                  <a:srgbClr val="000000"/>
                </a:solidFill>
              </a:defRPr>
            </a:lvl2pPr>
            <a:lvl3pPr marL="0" indent="0">
              <a:spcBef>
                <a:spcPts val="900"/>
              </a:spcBef>
              <a:buFontTx/>
              <a:buNone/>
              <a:defRPr>
                <a:solidFill>
                  <a:srgbClr val="000000"/>
                </a:solidFill>
              </a:defRPr>
            </a:lvl3pPr>
            <a:lvl4pPr marL="230188" indent="-230188">
              <a:spcBef>
                <a:spcPts val="600"/>
              </a:spcBef>
              <a:buFont typeface="Arial"/>
              <a:buChar char="•"/>
              <a:defRPr baseline="0">
                <a:solidFill>
                  <a:srgbClr val="000000"/>
                </a:solidFill>
              </a:defRPr>
            </a:lvl4pPr>
            <a:lvl5pPr marL="455613" indent="-225425">
              <a:spcBef>
                <a:spcPts val="600"/>
              </a:spcBef>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230415" y="4637405"/>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lide Number Placeholder 5"/>
          <p:cNvSpPr txBox="1">
            <a:spLocks/>
          </p:cNvSpPr>
          <p:nvPr userDrawn="1"/>
        </p:nvSpPr>
        <p:spPr bwMode="gray">
          <a:xfrm>
            <a:off x="8686800" y="4814332"/>
            <a:ext cx="228600" cy="228600"/>
          </a:xfrm>
          <a:prstGeom prst="rect">
            <a:avLst/>
          </a:prstGeom>
        </p:spPr>
        <p:txBody>
          <a:bodyPr vert="horz" lIns="0" tIns="0" rIns="0" bIns="0" rtlCol="0" anchor="b"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12D0507-9F86-7A45-BE8E-43760B9F92A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89627916"/>
      </p:ext>
    </p:extLst>
  </p:cSld>
  <p:clrMapOvr>
    <a:masterClrMapping/>
  </p:clrMapOvr>
  <p:transition advClick="0" advTm="6000"/>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ext &amp; One Picture/Caption">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4" name="Footer Placeholder 3"/>
          <p:cNvSpPr>
            <a:spLocks noGrp="1"/>
          </p:cNvSpPr>
          <p:nvPr>
            <p:ph type="ftr" sz="quarter" idx="11"/>
          </p:nvPr>
        </p:nvSpPr>
        <p:spPr bwMode="gray"/>
        <p:txBody>
          <a:bodyPr/>
          <a:lstStyle/>
          <a:p>
            <a:r>
              <a:rPr lang="en-US" smtClean="0">
                <a:solidFill>
                  <a:srgbClr val="000000"/>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000000"/>
              </a:solidFill>
            </a:endParaRPr>
          </a:p>
        </p:txBody>
      </p:sp>
      <p:sp>
        <p:nvSpPr>
          <p:cNvPr id="25" name="Picture Placeholder 8"/>
          <p:cNvSpPr>
            <a:spLocks noGrp="1" noChangeAspect="1"/>
          </p:cNvSpPr>
          <p:nvPr>
            <p:ph type="pic" sz="quarter" idx="20" hasCustomPrompt="1"/>
          </p:nvPr>
        </p:nvSpPr>
        <p:spPr bwMode="gray">
          <a:xfrm>
            <a:off x="3369564" y="1373186"/>
            <a:ext cx="4800600" cy="2880360"/>
          </a:xfrm>
          <a:noFill/>
        </p:spPr>
        <p:txBody>
          <a:bodyPr anchor="ctr" anchorCtr="0">
            <a:normAutofit/>
          </a:bodyPr>
          <a:lstStyle>
            <a:lvl1pPr algn="ctr">
              <a:spcBef>
                <a:spcPts val="0"/>
              </a:spcBef>
              <a:defRPr sz="1200" b="0"/>
            </a:lvl1pPr>
          </a:lstStyle>
          <a:p>
            <a:r>
              <a:rPr lang="en-US" dirty="0" smtClean="0"/>
              <a:t>Click icon to add picture. </a:t>
            </a:r>
            <a:br>
              <a:rPr lang="en-US" dirty="0" smtClean="0"/>
            </a:br>
            <a:r>
              <a:rPr lang="en-US" dirty="0" smtClean="0"/>
              <a:t>Placeholder is 5:3 proportion.</a:t>
            </a:r>
            <a:endParaRPr lang="en-US" dirty="0"/>
          </a:p>
        </p:txBody>
      </p:sp>
      <p:sp>
        <p:nvSpPr>
          <p:cNvPr id="8" name="Text Placeholder 9"/>
          <p:cNvSpPr>
            <a:spLocks noGrp="1"/>
          </p:cNvSpPr>
          <p:nvPr>
            <p:ph type="body" sz="quarter" idx="27" hasCustomPrompt="1"/>
          </p:nvPr>
        </p:nvSpPr>
        <p:spPr>
          <a:xfrm>
            <a:off x="3369564" y="4341813"/>
            <a:ext cx="4800600" cy="228600"/>
          </a:xfrm>
        </p:spPr>
        <p:txBody>
          <a:bodyPr>
            <a:normAutofit/>
          </a:bodyPr>
          <a:lstStyle>
            <a:lvl1pPr>
              <a:spcBef>
                <a:spcPts val="0"/>
              </a:spcBef>
              <a:defRPr sz="700" b="0">
                <a:solidFill>
                  <a:schemeClr val="tx2"/>
                </a:solidFill>
              </a:defRPr>
            </a:lvl1pPr>
            <a:lvl2pPr>
              <a:spcBef>
                <a:spcPts val="0"/>
              </a:spcBef>
              <a:defRPr sz="1000"/>
            </a:lvl2pPr>
            <a:lvl3pPr marL="115888" indent="-115888">
              <a:spcBef>
                <a:spcPts val="0"/>
              </a:spcBef>
              <a:defRPr sz="1000"/>
            </a:lvl3pPr>
            <a:lvl4pPr marL="230188" indent="-114300">
              <a:spcBef>
                <a:spcPts val="0"/>
              </a:spcBef>
              <a:defRPr sz="1000"/>
            </a:lvl4pPr>
            <a:lvl5pPr marL="339725" indent="-109538">
              <a:spcBef>
                <a:spcPts val="0"/>
              </a:spcBef>
              <a:defRPr sz="1000"/>
            </a:lvl5pPr>
          </a:lstStyle>
          <a:p>
            <a:pPr lvl="0"/>
            <a:r>
              <a:rPr lang="en-US" dirty="0" smtClean="0"/>
              <a:t>Caption goes here.</a:t>
            </a:r>
            <a:endParaRPr lang="en-US" dirty="0"/>
          </a:p>
        </p:txBody>
      </p:sp>
      <p:sp>
        <p:nvSpPr>
          <p:cNvPr id="10" name="Text Placeholder 21"/>
          <p:cNvSpPr>
            <a:spLocks noGrp="1"/>
          </p:cNvSpPr>
          <p:nvPr>
            <p:ph type="body" sz="quarter" idx="21"/>
          </p:nvPr>
        </p:nvSpPr>
        <p:spPr bwMode="gray">
          <a:xfrm>
            <a:off x="457200" y="423005"/>
            <a:ext cx="2130552" cy="4148995"/>
          </a:xfrm>
        </p:spPr>
        <p:txBody>
          <a:bodyPr/>
          <a:lstStyle>
            <a:lvl1pPr>
              <a:lnSpc>
                <a:spcPct val="90000"/>
              </a:lnSpc>
              <a:spcBef>
                <a:spcPts val="900"/>
              </a:spcBef>
              <a:defRPr sz="2400">
                <a:solidFill>
                  <a:schemeClr val="accent1"/>
                </a:solidFill>
                <a:latin typeface="+mj-lt"/>
              </a:defRPr>
            </a:lvl1pPr>
            <a:lvl2pPr>
              <a:spcBef>
                <a:spcPts val="900"/>
              </a:spcBef>
              <a:defRPr b="1">
                <a:solidFill>
                  <a:srgbClr val="000000"/>
                </a:solidFill>
              </a:defRPr>
            </a:lvl2pPr>
            <a:lvl3pPr marL="0" indent="0">
              <a:spcBef>
                <a:spcPts val="900"/>
              </a:spcBef>
              <a:buFontTx/>
              <a:buNone/>
              <a:defRPr>
                <a:solidFill>
                  <a:srgbClr val="000000"/>
                </a:solidFill>
              </a:defRPr>
            </a:lvl3pPr>
            <a:lvl4pPr marL="230188" indent="-230188">
              <a:spcBef>
                <a:spcPts val="600"/>
              </a:spcBef>
              <a:buFont typeface="Arial"/>
              <a:buChar char="•"/>
              <a:defRPr baseline="0">
                <a:solidFill>
                  <a:srgbClr val="000000"/>
                </a:solidFill>
              </a:defRPr>
            </a:lvl4pPr>
            <a:lvl5pPr marL="455613" indent="-225425">
              <a:spcBef>
                <a:spcPts val="600"/>
              </a:spcBef>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230415" y="4637405"/>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Slide Number Placeholder 5"/>
          <p:cNvSpPr txBox="1">
            <a:spLocks/>
          </p:cNvSpPr>
          <p:nvPr userDrawn="1"/>
        </p:nvSpPr>
        <p:spPr bwMode="gray">
          <a:xfrm>
            <a:off x="8686800" y="4814332"/>
            <a:ext cx="228600" cy="228600"/>
          </a:xfrm>
          <a:prstGeom prst="rect">
            <a:avLst/>
          </a:prstGeom>
        </p:spPr>
        <p:txBody>
          <a:bodyPr vert="horz" lIns="0" tIns="0" rIns="0" bIns="0" rtlCol="0" anchor="b"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12D0507-9F86-7A45-BE8E-43760B9F92A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88848501"/>
      </p:ext>
    </p:extLst>
  </p:cSld>
  <p:clrMapOvr>
    <a:masterClrMapping/>
  </p:clrMapOvr>
  <p:transition advClick="0" advTm="6000"/>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ext &amp; Two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4" name="Footer Placeholder 3"/>
          <p:cNvSpPr>
            <a:spLocks noGrp="1"/>
          </p:cNvSpPr>
          <p:nvPr>
            <p:ph type="ftr" sz="quarter" idx="11"/>
          </p:nvPr>
        </p:nvSpPr>
        <p:spPr bwMode="gray"/>
        <p:txBody>
          <a:bodyPr/>
          <a:lstStyle/>
          <a:p>
            <a:r>
              <a:rPr lang="en-US" smtClean="0">
                <a:solidFill>
                  <a:srgbClr val="000000"/>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000000"/>
              </a:solidFill>
            </a:endParaRPr>
          </a:p>
        </p:txBody>
      </p:sp>
      <p:sp>
        <p:nvSpPr>
          <p:cNvPr id="11" name="Picture Placeholder 8"/>
          <p:cNvSpPr>
            <a:spLocks noGrp="1" noChangeAspect="1"/>
          </p:cNvSpPr>
          <p:nvPr>
            <p:ph type="pic" sz="quarter" idx="19" hasCustomPrompt="1"/>
          </p:nvPr>
        </p:nvSpPr>
        <p:spPr bwMode="gray">
          <a:xfrm>
            <a:off x="6099355" y="1371600"/>
            <a:ext cx="2404872" cy="3200400"/>
          </a:xfrm>
          <a:noFill/>
        </p:spPr>
        <p:txBody>
          <a:bodyPr anchor="ctr" anchorCtr="0">
            <a:normAutofit/>
          </a:bodyPr>
          <a:lstStyle>
            <a:lvl1pPr marL="0" marR="0" indent="0" algn="ctr" defTabSz="457200" rtl="0" eaLnBrk="1" fontAlgn="auto" latinLnBrk="0" hangingPunct="1">
              <a:lnSpc>
                <a:spcPct val="100000"/>
              </a:lnSpc>
              <a:spcBef>
                <a:spcPts val="0"/>
              </a:spcBef>
              <a:spcAft>
                <a:spcPts val="0"/>
              </a:spcAft>
              <a:buClrTx/>
              <a:buSzTx/>
              <a:buFontTx/>
              <a:buNone/>
              <a:tabLst/>
              <a:defRPr sz="1200" b="0" baseline="0"/>
            </a:lvl1pPr>
          </a:lstStyle>
          <a:p>
            <a:r>
              <a:rPr lang="en-US" dirty="0" smtClean="0"/>
              <a:t>Click icon to add picture. </a:t>
            </a:r>
            <a:br>
              <a:rPr lang="en-US" dirty="0" smtClean="0"/>
            </a:br>
            <a:r>
              <a:rPr lang="en-US" dirty="0" smtClean="0"/>
              <a:t>Placeholder is 3:4 proportion.</a:t>
            </a:r>
          </a:p>
        </p:txBody>
      </p:sp>
      <p:sp>
        <p:nvSpPr>
          <p:cNvPr id="12" name="Picture Placeholder 8"/>
          <p:cNvSpPr>
            <a:spLocks noGrp="1" noChangeAspect="1"/>
          </p:cNvSpPr>
          <p:nvPr>
            <p:ph type="pic" sz="quarter" idx="20" hasCustomPrompt="1"/>
          </p:nvPr>
        </p:nvSpPr>
        <p:spPr bwMode="gray">
          <a:xfrm>
            <a:off x="3375100" y="1371600"/>
            <a:ext cx="2404872" cy="3200400"/>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
        <p:nvSpPr>
          <p:cNvPr id="8" name="Text Placeholder 21"/>
          <p:cNvSpPr>
            <a:spLocks noGrp="1"/>
          </p:cNvSpPr>
          <p:nvPr>
            <p:ph type="body" sz="quarter" idx="21"/>
          </p:nvPr>
        </p:nvSpPr>
        <p:spPr bwMode="gray">
          <a:xfrm>
            <a:off x="457200" y="423005"/>
            <a:ext cx="2130552" cy="4148995"/>
          </a:xfrm>
        </p:spPr>
        <p:txBody>
          <a:bodyPr/>
          <a:lstStyle>
            <a:lvl1pPr>
              <a:lnSpc>
                <a:spcPct val="90000"/>
              </a:lnSpc>
              <a:spcBef>
                <a:spcPts val="900"/>
              </a:spcBef>
              <a:defRPr sz="2400">
                <a:solidFill>
                  <a:schemeClr val="accent1"/>
                </a:solidFill>
                <a:latin typeface="+mj-lt"/>
              </a:defRPr>
            </a:lvl1pPr>
            <a:lvl2pPr>
              <a:spcBef>
                <a:spcPts val="900"/>
              </a:spcBef>
              <a:defRPr b="1">
                <a:solidFill>
                  <a:srgbClr val="000000"/>
                </a:solidFill>
              </a:defRPr>
            </a:lvl2pPr>
            <a:lvl3pPr marL="0" indent="0">
              <a:spcBef>
                <a:spcPts val="900"/>
              </a:spcBef>
              <a:buFontTx/>
              <a:buNone/>
              <a:defRPr>
                <a:solidFill>
                  <a:srgbClr val="000000"/>
                </a:solidFill>
              </a:defRPr>
            </a:lvl3pPr>
            <a:lvl4pPr marL="230188" indent="-230188">
              <a:spcBef>
                <a:spcPts val="600"/>
              </a:spcBef>
              <a:buFont typeface="Arial"/>
              <a:buChar char="•"/>
              <a:defRPr baseline="0">
                <a:solidFill>
                  <a:srgbClr val="000000"/>
                </a:solidFill>
              </a:defRPr>
            </a:lvl4pPr>
            <a:lvl5pPr marL="455613" indent="-225425">
              <a:spcBef>
                <a:spcPts val="600"/>
              </a:spcBef>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230415" y="4637405"/>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lide Number Placeholder 5"/>
          <p:cNvSpPr txBox="1">
            <a:spLocks/>
          </p:cNvSpPr>
          <p:nvPr userDrawn="1"/>
        </p:nvSpPr>
        <p:spPr bwMode="gray">
          <a:xfrm>
            <a:off x="8686800" y="4814332"/>
            <a:ext cx="228600" cy="228600"/>
          </a:xfrm>
          <a:prstGeom prst="rect">
            <a:avLst/>
          </a:prstGeom>
        </p:spPr>
        <p:txBody>
          <a:bodyPr vert="horz" lIns="0" tIns="0" rIns="0" bIns="0" rtlCol="0" anchor="b"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12D0507-9F86-7A45-BE8E-43760B9F92A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26091670"/>
      </p:ext>
    </p:extLst>
  </p:cSld>
  <p:clrMapOvr>
    <a:masterClrMapping/>
  </p:clrMapOvr>
  <p:transition advClick="0" advTm="6000"/>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ext &amp; Two Picture/Caption">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4" name="Footer Placeholder 3"/>
          <p:cNvSpPr>
            <a:spLocks noGrp="1"/>
          </p:cNvSpPr>
          <p:nvPr>
            <p:ph type="ftr" sz="quarter" idx="11"/>
          </p:nvPr>
        </p:nvSpPr>
        <p:spPr bwMode="gray"/>
        <p:txBody>
          <a:bodyPr/>
          <a:lstStyle/>
          <a:p>
            <a:r>
              <a:rPr lang="en-US" smtClean="0">
                <a:solidFill>
                  <a:srgbClr val="000000"/>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000000"/>
              </a:solidFill>
            </a:endParaRPr>
          </a:p>
        </p:txBody>
      </p:sp>
      <p:sp>
        <p:nvSpPr>
          <p:cNvPr id="9" name="Picture Placeholder 8"/>
          <p:cNvSpPr>
            <a:spLocks noGrp="1" noChangeAspect="1"/>
          </p:cNvSpPr>
          <p:nvPr>
            <p:ph type="pic" sz="quarter" idx="22" hasCustomPrompt="1"/>
          </p:nvPr>
        </p:nvSpPr>
        <p:spPr bwMode="gray">
          <a:xfrm>
            <a:off x="5851277" y="1373188"/>
            <a:ext cx="2161674" cy="2880360"/>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a:t>
            </a:r>
            <a:br>
              <a:rPr lang="en-US" dirty="0" smtClean="0"/>
            </a:br>
            <a:r>
              <a:rPr lang="en-US" dirty="0" smtClean="0"/>
              <a:t>3:4 proportion.</a:t>
            </a:r>
            <a:endParaRPr lang="en-US" dirty="0"/>
          </a:p>
        </p:txBody>
      </p:sp>
      <p:sp>
        <p:nvSpPr>
          <p:cNvPr id="14" name="Picture Placeholder 8"/>
          <p:cNvSpPr>
            <a:spLocks noGrp="1" noChangeAspect="1"/>
          </p:cNvSpPr>
          <p:nvPr>
            <p:ph type="pic" sz="quarter" idx="24" hasCustomPrompt="1"/>
          </p:nvPr>
        </p:nvSpPr>
        <p:spPr bwMode="gray">
          <a:xfrm>
            <a:off x="3369564" y="1373188"/>
            <a:ext cx="2161674" cy="2880360"/>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a:t>
            </a:r>
            <a:br>
              <a:rPr lang="en-US" dirty="0" smtClean="0"/>
            </a:br>
            <a:r>
              <a:rPr lang="en-US" dirty="0" smtClean="0"/>
              <a:t>3:4 proportion.</a:t>
            </a:r>
            <a:endParaRPr lang="en-US" dirty="0"/>
          </a:p>
        </p:txBody>
      </p:sp>
      <p:sp>
        <p:nvSpPr>
          <p:cNvPr id="16" name="Text Placeholder 9"/>
          <p:cNvSpPr>
            <a:spLocks noGrp="1"/>
          </p:cNvSpPr>
          <p:nvPr>
            <p:ph type="body" sz="quarter" idx="27" hasCustomPrompt="1"/>
          </p:nvPr>
        </p:nvSpPr>
        <p:spPr>
          <a:xfrm>
            <a:off x="3369565" y="4341813"/>
            <a:ext cx="2161673" cy="228600"/>
          </a:xfrm>
        </p:spPr>
        <p:txBody>
          <a:bodyPr>
            <a:normAutofit/>
          </a:bodyPr>
          <a:lstStyle>
            <a:lvl1pPr>
              <a:spcBef>
                <a:spcPts val="0"/>
              </a:spcBef>
              <a:defRPr sz="700" b="0">
                <a:solidFill>
                  <a:schemeClr val="tx2"/>
                </a:solidFill>
              </a:defRPr>
            </a:lvl1pPr>
            <a:lvl2pPr>
              <a:spcBef>
                <a:spcPts val="0"/>
              </a:spcBef>
              <a:defRPr sz="1000"/>
            </a:lvl2pPr>
            <a:lvl3pPr marL="115888" indent="-115888">
              <a:spcBef>
                <a:spcPts val="0"/>
              </a:spcBef>
              <a:defRPr sz="1000"/>
            </a:lvl3pPr>
            <a:lvl4pPr marL="230188" indent="-114300">
              <a:spcBef>
                <a:spcPts val="0"/>
              </a:spcBef>
              <a:defRPr sz="1000"/>
            </a:lvl4pPr>
            <a:lvl5pPr marL="339725" indent="-109538">
              <a:spcBef>
                <a:spcPts val="0"/>
              </a:spcBef>
              <a:defRPr sz="1000"/>
            </a:lvl5pPr>
          </a:lstStyle>
          <a:p>
            <a:pPr lvl="0"/>
            <a:r>
              <a:rPr lang="en-US" dirty="0" smtClean="0"/>
              <a:t>Caption goes here.</a:t>
            </a:r>
            <a:endParaRPr lang="en-US" dirty="0"/>
          </a:p>
        </p:txBody>
      </p:sp>
      <p:sp>
        <p:nvSpPr>
          <p:cNvPr id="17" name="Text Placeholder 9"/>
          <p:cNvSpPr>
            <a:spLocks noGrp="1"/>
          </p:cNvSpPr>
          <p:nvPr>
            <p:ph type="body" sz="quarter" idx="28" hasCustomPrompt="1"/>
          </p:nvPr>
        </p:nvSpPr>
        <p:spPr>
          <a:xfrm>
            <a:off x="5851277" y="4341813"/>
            <a:ext cx="2161673" cy="228600"/>
          </a:xfrm>
        </p:spPr>
        <p:txBody>
          <a:bodyPr>
            <a:normAutofit/>
          </a:bodyPr>
          <a:lstStyle>
            <a:lvl1pPr>
              <a:spcBef>
                <a:spcPts val="0"/>
              </a:spcBef>
              <a:defRPr sz="700" b="0">
                <a:solidFill>
                  <a:schemeClr val="tx2"/>
                </a:solidFill>
              </a:defRPr>
            </a:lvl1pPr>
            <a:lvl2pPr>
              <a:spcBef>
                <a:spcPts val="0"/>
              </a:spcBef>
              <a:defRPr sz="1000"/>
            </a:lvl2pPr>
            <a:lvl3pPr marL="115888" indent="-115888">
              <a:spcBef>
                <a:spcPts val="0"/>
              </a:spcBef>
              <a:defRPr sz="1000"/>
            </a:lvl3pPr>
            <a:lvl4pPr marL="230188" indent="-114300">
              <a:spcBef>
                <a:spcPts val="0"/>
              </a:spcBef>
              <a:defRPr sz="1000"/>
            </a:lvl4pPr>
            <a:lvl5pPr marL="339725" indent="-109538">
              <a:spcBef>
                <a:spcPts val="0"/>
              </a:spcBef>
              <a:defRPr sz="1000"/>
            </a:lvl5pPr>
          </a:lstStyle>
          <a:p>
            <a:pPr lvl="0"/>
            <a:r>
              <a:rPr lang="en-US" dirty="0" smtClean="0"/>
              <a:t>Caption goes here.</a:t>
            </a:r>
            <a:endParaRPr lang="en-US" dirty="0"/>
          </a:p>
        </p:txBody>
      </p:sp>
      <p:sp>
        <p:nvSpPr>
          <p:cNvPr id="10" name="Text Placeholder 21"/>
          <p:cNvSpPr>
            <a:spLocks noGrp="1"/>
          </p:cNvSpPr>
          <p:nvPr>
            <p:ph type="body" sz="quarter" idx="21"/>
          </p:nvPr>
        </p:nvSpPr>
        <p:spPr bwMode="gray">
          <a:xfrm>
            <a:off x="457200" y="423005"/>
            <a:ext cx="2130552" cy="4148995"/>
          </a:xfrm>
        </p:spPr>
        <p:txBody>
          <a:bodyPr/>
          <a:lstStyle>
            <a:lvl1pPr>
              <a:lnSpc>
                <a:spcPct val="90000"/>
              </a:lnSpc>
              <a:spcBef>
                <a:spcPts val="900"/>
              </a:spcBef>
              <a:defRPr sz="2400">
                <a:solidFill>
                  <a:schemeClr val="accent1"/>
                </a:solidFill>
                <a:latin typeface="+mj-lt"/>
              </a:defRPr>
            </a:lvl1pPr>
            <a:lvl2pPr>
              <a:spcBef>
                <a:spcPts val="900"/>
              </a:spcBef>
              <a:defRPr b="1">
                <a:solidFill>
                  <a:srgbClr val="000000"/>
                </a:solidFill>
              </a:defRPr>
            </a:lvl2pPr>
            <a:lvl3pPr marL="0" indent="0">
              <a:spcBef>
                <a:spcPts val="900"/>
              </a:spcBef>
              <a:buFontTx/>
              <a:buNone/>
              <a:defRPr>
                <a:solidFill>
                  <a:srgbClr val="000000"/>
                </a:solidFill>
              </a:defRPr>
            </a:lvl3pPr>
            <a:lvl4pPr marL="230188" indent="-230188">
              <a:spcBef>
                <a:spcPts val="600"/>
              </a:spcBef>
              <a:buFont typeface="Arial"/>
              <a:buChar char="•"/>
              <a:defRPr baseline="0">
                <a:solidFill>
                  <a:srgbClr val="000000"/>
                </a:solidFill>
              </a:defRPr>
            </a:lvl4pPr>
            <a:lvl5pPr marL="455613" indent="-225425">
              <a:spcBef>
                <a:spcPts val="600"/>
              </a:spcBef>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pic>
        <p:nvPicPr>
          <p:cNvPr id="11"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230415" y="4637405"/>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Slide Number Placeholder 5"/>
          <p:cNvSpPr txBox="1">
            <a:spLocks/>
          </p:cNvSpPr>
          <p:nvPr userDrawn="1"/>
        </p:nvSpPr>
        <p:spPr bwMode="gray">
          <a:xfrm>
            <a:off x="8686800" y="4814332"/>
            <a:ext cx="228600" cy="228600"/>
          </a:xfrm>
          <a:prstGeom prst="rect">
            <a:avLst/>
          </a:prstGeom>
        </p:spPr>
        <p:txBody>
          <a:bodyPr vert="horz" lIns="0" tIns="0" rIns="0" bIns="0" rtlCol="0" anchor="b"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12D0507-9F86-7A45-BE8E-43760B9F92A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44899016"/>
      </p:ext>
    </p:extLst>
  </p:cSld>
  <p:clrMapOvr>
    <a:masterClrMapping/>
  </p:clrMapOvr>
  <p:transition advClick="0" advTm="6000"/>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4" name="Footer Placeholder 3"/>
          <p:cNvSpPr>
            <a:spLocks noGrp="1"/>
          </p:cNvSpPr>
          <p:nvPr>
            <p:ph type="ftr" sz="quarter" idx="11"/>
          </p:nvPr>
        </p:nvSpPr>
        <p:spPr bwMode="gray"/>
        <p:txBody>
          <a:bodyPr/>
          <a:lstStyle/>
          <a:p>
            <a:r>
              <a:rPr lang="en-US" smtClean="0">
                <a:solidFill>
                  <a:srgbClr val="000000"/>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000000"/>
              </a:solidFill>
            </a:endParaRPr>
          </a:p>
        </p:txBody>
      </p:sp>
      <p:sp>
        <p:nvSpPr>
          <p:cNvPr id="9" name="Picture Placeholder 8"/>
          <p:cNvSpPr>
            <a:spLocks noGrp="1" noChangeAspect="1"/>
          </p:cNvSpPr>
          <p:nvPr>
            <p:ph type="pic" sz="quarter" idx="13" hasCustomPrompt="1"/>
          </p:nvPr>
        </p:nvSpPr>
        <p:spPr bwMode="gray">
          <a:xfrm>
            <a:off x="458788" y="907122"/>
            <a:ext cx="2514600" cy="3346426"/>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
        <p:nvSpPr>
          <p:cNvPr id="11" name="Picture Placeholder 8"/>
          <p:cNvSpPr>
            <a:spLocks noGrp="1" noChangeAspect="1"/>
          </p:cNvSpPr>
          <p:nvPr>
            <p:ph type="pic" sz="quarter" idx="14" hasCustomPrompt="1"/>
          </p:nvPr>
        </p:nvSpPr>
        <p:spPr bwMode="gray">
          <a:xfrm>
            <a:off x="3314700" y="907122"/>
            <a:ext cx="2514600" cy="3346426"/>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
        <p:nvSpPr>
          <p:cNvPr id="12" name="Picture Placeholder 8"/>
          <p:cNvSpPr>
            <a:spLocks noGrp="1" noChangeAspect="1"/>
          </p:cNvSpPr>
          <p:nvPr>
            <p:ph type="pic" sz="quarter" idx="15" hasCustomPrompt="1"/>
          </p:nvPr>
        </p:nvSpPr>
        <p:spPr bwMode="gray">
          <a:xfrm>
            <a:off x="6175375" y="907122"/>
            <a:ext cx="2514600" cy="3346426"/>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
        <p:nvSpPr>
          <p:cNvPr id="13" name="Text Placeholder 9"/>
          <p:cNvSpPr>
            <a:spLocks noGrp="1"/>
          </p:cNvSpPr>
          <p:nvPr>
            <p:ph type="body" sz="quarter" idx="26" hasCustomPrompt="1"/>
          </p:nvPr>
        </p:nvSpPr>
        <p:spPr>
          <a:xfrm>
            <a:off x="458788" y="4341813"/>
            <a:ext cx="2514600" cy="228600"/>
          </a:xfrm>
        </p:spPr>
        <p:txBody>
          <a:bodyPr>
            <a:normAutofit/>
          </a:bodyPr>
          <a:lstStyle>
            <a:lvl1pPr>
              <a:spcBef>
                <a:spcPts val="0"/>
              </a:spcBef>
              <a:defRPr sz="700" b="0" baseline="0">
                <a:solidFill>
                  <a:schemeClr val="tx2"/>
                </a:solidFill>
              </a:defRPr>
            </a:lvl1pPr>
            <a:lvl2pPr>
              <a:spcBef>
                <a:spcPts val="0"/>
              </a:spcBef>
              <a:defRPr sz="1000"/>
            </a:lvl2pPr>
            <a:lvl3pPr marL="115888" indent="-115888">
              <a:spcBef>
                <a:spcPts val="0"/>
              </a:spcBef>
              <a:defRPr sz="1000"/>
            </a:lvl3pPr>
            <a:lvl4pPr marL="230188" indent="-114300">
              <a:spcBef>
                <a:spcPts val="0"/>
              </a:spcBef>
              <a:defRPr sz="1000"/>
            </a:lvl4pPr>
            <a:lvl5pPr marL="339725" indent="-109538">
              <a:spcBef>
                <a:spcPts val="0"/>
              </a:spcBef>
              <a:defRPr sz="1000"/>
            </a:lvl5pPr>
          </a:lstStyle>
          <a:p>
            <a:pPr lvl="0"/>
            <a:r>
              <a:rPr lang="en-US" dirty="0" smtClean="0"/>
              <a:t>Optional caption goes here.</a:t>
            </a:r>
            <a:endParaRPr lang="en-US" dirty="0"/>
          </a:p>
        </p:txBody>
      </p:sp>
      <p:sp>
        <p:nvSpPr>
          <p:cNvPr id="14" name="Text Placeholder 9"/>
          <p:cNvSpPr>
            <a:spLocks noGrp="1"/>
          </p:cNvSpPr>
          <p:nvPr>
            <p:ph type="body" sz="quarter" idx="27" hasCustomPrompt="1"/>
          </p:nvPr>
        </p:nvSpPr>
        <p:spPr>
          <a:xfrm>
            <a:off x="3314700" y="4341813"/>
            <a:ext cx="2514600" cy="228600"/>
          </a:xfrm>
        </p:spPr>
        <p:txBody>
          <a:bodyPr>
            <a:normAutofit/>
          </a:bodyPr>
          <a:lstStyle>
            <a:lvl1pPr>
              <a:spcBef>
                <a:spcPts val="0"/>
              </a:spcBef>
              <a:defRPr sz="700" b="0" baseline="0">
                <a:solidFill>
                  <a:schemeClr val="tx2"/>
                </a:solidFill>
              </a:defRPr>
            </a:lvl1pPr>
            <a:lvl2pPr>
              <a:spcBef>
                <a:spcPts val="0"/>
              </a:spcBef>
              <a:defRPr sz="1000"/>
            </a:lvl2pPr>
            <a:lvl3pPr marL="115888" indent="-115888">
              <a:spcBef>
                <a:spcPts val="0"/>
              </a:spcBef>
              <a:defRPr sz="1000"/>
            </a:lvl3pPr>
            <a:lvl4pPr marL="230188" indent="-114300">
              <a:spcBef>
                <a:spcPts val="0"/>
              </a:spcBef>
              <a:defRPr sz="1000"/>
            </a:lvl4pPr>
            <a:lvl5pPr marL="339725" indent="-109538">
              <a:spcBef>
                <a:spcPts val="0"/>
              </a:spcBef>
              <a:defRPr sz="1000"/>
            </a:lvl5pPr>
          </a:lstStyle>
          <a:p>
            <a:pPr lvl="0"/>
            <a:r>
              <a:rPr lang="en-US" dirty="0" smtClean="0"/>
              <a:t>Optional caption goes here.</a:t>
            </a:r>
            <a:endParaRPr lang="en-US" dirty="0"/>
          </a:p>
        </p:txBody>
      </p:sp>
      <p:sp>
        <p:nvSpPr>
          <p:cNvPr id="15" name="Text Placeholder 9"/>
          <p:cNvSpPr>
            <a:spLocks noGrp="1"/>
          </p:cNvSpPr>
          <p:nvPr>
            <p:ph type="body" sz="quarter" idx="28" hasCustomPrompt="1"/>
          </p:nvPr>
        </p:nvSpPr>
        <p:spPr>
          <a:xfrm>
            <a:off x="6175375" y="4341813"/>
            <a:ext cx="2514600" cy="228600"/>
          </a:xfrm>
        </p:spPr>
        <p:txBody>
          <a:bodyPr>
            <a:normAutofit/>
          </a:bodyPr>
          <a:lstStyle>
            <a:lvl1pPr>
              <a:spcBef>
                <a:spcPts val="0"/>
              </a:spcBef>
              <a:defRPr sz="700" b="0" baseline="0">
                <a:solidFill>
                  <a:schemeClr val="tx2"/>
                </a:solidFill>
              </a:defRPr>
            </a:lvl1pPr>
            <a:lvl2pPr>
              <a:spcBef>
                <a:spcPts val="0"/>
              </a:spcBef>
              <a:defRPr sz="1000"/>
            </a:lvl2pPr>
            <a:lvl3pPr marL="115888" indent="-115888">
              <a:spcBef>
                <a:spcPts val="0"/>
              </a:spcBef>
              <a:defRPr sz="1000"/>
            </a:lvl3pPr>
            <a:lvl4pPr marL="230188" indent="-114300">
              <a:spcBef>
                <a:spcPts val="0"/>
              </a:spcBef>
              <a:defRPr sz="1000"/>
            </a:lvl4pPr>
            <a:lvl5pPr marL="339725" indent="-109538">
              <a:spcBef>
                <a:spcPts val="0"/>
              </a:spcBef>
              <a:defRPr sz="1000"/>
            </a:lvl5pPr>
          </a:lstStyle>
          <a:p>
            <a:pPr lvl="0"/>
            <a:r>
              <a:rPr lang="en-US" dirty="0" smtClean="0"/>
              <a:t>Optional caption goes here.</a:t>
            </a:r>
            <a:endParaRPr lang="en-US" dirty="0"/>
          </a:p>
        </p:txBody>
      </p:sp>
      <p:pic>
        <p:nvPicPr>
          <p:cNvPr id="1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230415" y="4637405"/>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Slide Number Placeholder 5"/>
          <p:cNvSpPr txBox="1">
            <a:spLocks/>
          </p:cNvSpPr>
          <p:nvPr userDrawn="1"/>
        </p:nvSpPr>
        <p:spPr bwMode="gray">
          <a:xfrm>
            <a:off x="8686800" y="4814332"/>
            <a:ext cx="228600" cy="228600"/>
          </a:xfrm>
          <a:prstGeom prst="rect">
            <a:avLst/>
          </a:prstGeom>
        </p:spPr>
        <p:txBody>
          <a:bodyPr vert="horz" lIns="0" tIns="0" rIns="0" bIns="0" rtlCol="0" anchor="b"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12D0507-9F86-7A45-BE8E-43760B9F92A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09667078"/>
      </p:ext>
    </p:extLst>
  </p:cSld>
  <p:clrMapOvr>
    <a:masterClrMapping/>
  </p:clrMapOvr>
  <p:transition advClick="0" advTm="6000"/>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Full-Screen Picture">
    <p:spTree>
      <p:nvGrpSpPr>
        <p:cNvPr id="1" name=""/>
        <p:cNvGrpSpPr/>
        <p:nvPr/>
      </p:nvGrpSpPr>
      <p:grpSpPr>
        <a:xfrm>
          <a:off x="0" y="0"/>
          <a:ext cx="0" cy="0"/>
          <a:chOff x="0" y="0"/>
          <a:chExt cx="0" cy="0"/>
        </a:xfrm>
      </p:grpSpPr>
      <p:sp>
        <p:nvSpPr>
          <p:cNvPr id="7" name="Picture Placeholder 6"/>
          <p:cNvSpPr>
            <a:spLocks noGrp="1" noChangeAspect="1"/>
          </p:cNvSpPr>
          <p:nvPr>
            <p:ph type="pic" sz="quarter" idx="10" hasCustomPrompt="1"/>
          </p:nvPr>
        </p:nvSpPr>
        <p:spPr bwMode="gray">
          <a:xfrm>
            <a:off x="0" y="0"/>
            <a:ext cx="9144000" cy="5143500"/>
          </a:xfrm>
        </p:spPr>
        <p:txBody>
          <a:bodyPr anchor="ctr" anchorCtr="0">
            <a:normAutofit/>
          </a:bodyPr>
          <a:lstStyle>
            <a:lvl1pPr marL="0" marR="0" indent="0" algn="ctr" defTabSz="457200" rtl="0" eaLnBrk="1" fontAlgn="auto" latinLnBrk="0" hangingPunct="1">
              <a:lnSpc>
                <a:spcPct val="100000"/>
              </a:lnSpc>
              <a:spcBef>
                <a:spcPts val="0"/>
              </a:spcBef>
              <a:spcAft>
                <a:spcPts val="0"/>
              </a:spcAft>
              <a:buClrTx/>
              <a:buSzTx/>
              <a:buFontTx/>
              <a:buNone/>
              <a:tabLst/>
              <a:defRPr sz="1200" b="0"/>
            </a:lvl1pPr>
          </a:lstStyle>
          <a:p>
            <a:r>
              <a:rPr lang="en-US" dirty="0" smtClean="0"/>
              <a:t>Click icon to add picture. </a:t>
            </a:r>
            <a:br>
              <a:rPr lang="en-US" dirty="0" smtClean="0"/>
            </a:br>
            <a:r>
              <a:rPr lang="en-US" dirty="0" smtClean="0"/>
              <a:t>Placeholder is 16:9 proportion.</a:t>
            </a:r>
          </a:p>
        </p:txBody>
      </p:sp>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230415" y="4637405"/>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5"/>
          <p:cNvSpPr txBox="1">
            <a:spLocks/>
          </p:cNvSpPr>
          <p:nvPr userDrawn="1"/>
        </p:nvSpPr>
        <p:spPr bwMode="gray">
          <a:xfrm>
            <a:off x="8686800" y="4814332"/>
            <a:ext cx="228600" cy="228600"/>
          </a:xfrm>
          <a:prstGeom prst="rect">
            <a:avLst/>
          </a:prstGeom>
        </p:spPr>
        <p:txBody>
          <a:bodyPr vert="horz" lIns="0" tIns="0" rIns="0" bIns="0" rtlCol="0" anchor="b"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12D0507-9F86-7A45-BE8E-43760B9F92A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06914351"/>
      </p:ext>
    </p:extLst>
  </p:cSld>
  <p:clrMapOvr>
    <a:masterClrMapping/>
  </p:clrMapOvr>
  <p:transition advClick="0" advTm="6000"/>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grpSp>
        <p:nvGrpSpPr>
          <p:cNvPr id="9" name="Group 8"/>
          <p:cNvGrpSpPr/>
          <p:nvPr userDrawn="1"/>
        </p:nvGrpSpPr>
        <p:grpSpPr>
          <a:xfrm>
            <a:off x="2514600" y="365760"/>
            <a:ext cx="4114800" cy="4114800"/>
            <a:chOff x="2514600" y="365760"/>
            <a:chExt cx="4114800" cy="4114800"/>
          </a:xfrm>
        </p:grpSpPr>
        <p:sp>
          <p:nvSpPr>
            <p:cNvPr id="10" name="Oval 9"/>
            <p:cNvSpPr>
              <a:spLocks noChangeAspect="1"/>
            </p:cNvSpPr>
            <p:nvPr userDrawn="1"/>
          </p:nvSpPr>
          <p:spPr bwMode="gray">
            <a:xfrm>
              <a:off x="2514600" y="365760"/>
              <a:ext cx="4114800" cy="4114800"/>
            </a:xfrm>
            <a:prstGeom prst="ellipse">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4E5E3"/>
                </a:solidFill>
              </a:endParaRPr>
            </a:p>
          </p:txBody>
        </p:sp>
        <p:sp>
          <p:nvSpPr>
            <p:cNvPr id="11" name="Oval 10"/>
            <p:cNvSpPr>
              <a:spLocks noChangeAspect="1"/>
            </p:cNvSpPr>
            <p:nvPr userDrawn="1"/>
          </p:nvSpPr>
          <p:spPr bwMode="hidden">
            <a:xfrm>
              <a:off x="2514600" y="365760"/>
              <a:ext cx="4114800" cy="411480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4E5E3"/>
                </a:solidFill>
              </a:endParaRPr>
            </a:p>
          </p:txBody>
        </p:sp>
      </p:grpSp>
      <p:sp>
        <p:nvSpPr>
          <p:cNvPr id="3" name="TextBox 2"/>
          <p:cNvSpPr txBox="1"/>
          <p:nvPr userDrawn="1"/>
        </p:nvSpPr>
        <p:spPr bwMode="gray">
          <a:xfrm>
            <a:off x="3154680" y="1188720"/>
            <a:ext cx="2834640" cy="2468880"/>
          </a:xfrm>
          <a:prstGeom prst="rect">
            <a:avLst/>
          </a:prstGeom>
          <a:noFill/>
        </p:spPr>
        <p:txBody>
          <a:bodyPr wrap="square" lIns="0" tIns="0" rIns="0" bIns="0" rtlCol="0" anchor="ctr" anchorCtr="0">
            <a:normAutofit/>
          </a:bodyPr>
          <a:lstStyle/>
          <a:p>
            <a:pPr algn="ctr">
              <a:lnSpc>
                <a:spcPct val="90000"/>
              </a:lnSpc>
            </a:pPr>
            <a:r>
              <a:rPr lang="en-US" sz="4000" b="1" dirty="0" smtClean="0">
                <a:solidFill>
                  <a:srgbClr val="CC050A"/>
                </a:solidFill>
                <a:latin typeface="NeueHaasGroteskDisp Std"/>
              </a:rPr>
              <a:t>Thank you.</a:t>
            </a:r>
            <a:endParaRPr lang="en-US" sz="4000" b="1" dirty="0">
              <a:solidFill>
                <a:srgbClr val="CC050A"/>
              </a:solidFill>
              <a:latin typeface="NeueHaasGroteskDisp Std"/>
            </a:endParaRPr>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316476" y="4541912"/>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lide Number Placeholder 5"/>
          <p:cNvSpPr txBox="1">
            <a:spLocks/>
          </p:cNvSpPr>
          <p:nvPr userDrawn="1"/>
        </p:nvSpPr>
        <p:spPr bwMode="gray">
          <a:xfrm>
            <a:off x="8686800" y="4814332"/>
            <a:ext cx="228600" cy="228600"/>
          </a:xfrm>
          <a:prstGeom prst="rect">
            <a:avLst/>
          </a:prstGeom>
        </p:spPr>
        <p:txBody>
          <a:bodyPr vert="horz" lIns="0" tIns="0" rIns="0" bIns="0" rtlCol="0" anchor="b"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12D0507-9F86-7A45-BE8E-43760B9F92A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26613722"/>
      </p:ext>
    </p:extLst>
  </p:cSld>
  <p:clrMapOvr>
    <a:masterClrMapping/>
  </p:clrMapOvr>
  <p:transition advClick="0" advTm="600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Green">
    <p:bg>
      <p:bgPr>
        <a:solidFill>
          <a:schemeClr val="accent2"/>
        </a:solidFill>
        <a:effectLst/>
      </p:bgPr>
    </p:bg>
    <p:spTree>
      <p:nvGrpSpPr>
        <p:cNvPr id="1" name=""/>
        <p:cNvGrpSpPr/>
        <p:nvPr/>
      </p:nvGrpSpPr>
      <p:grpSpPr>
        <a:xfrm>
          <a:off x="0" y="0"/>
          <a:ext cx="0" cy="0"/>
          <a:chOff x="0" y="0"/>
          <a:chExt cx="0" cy="0"/>
        </a:xfrm>
      </p:grpSpPr>
      <p:grpSp>
        <p:nvGrpSpPr>
          <p:cNvPr id="15" name="Group 14"/>
          <p:cNvGrpSpPr/>
          <p:nvPr userDrawn="1"/>
        </p:nvGrpSpPr>
        <p:grpSpPr>
          <a:xfrm>
            <a:off x="2514600" y="365760"/>
            <a:ext cx="4114800" cy="4114800"/>
            <a:chOff x="2514600" y="365760"/>
            <a:chExt cx="4114800" cy="4114800"/>
          </a:xfrm>
        </p:grpSpPr>
        <p:sp>
          <p:nvSpPr>
            <p:cNvPr id="13" name="Oval 12"/>
            <p:cNvSpPr>
              <a:spLocks noChangeAspect="1"/>
            </p:cNvSpPr>
            <p:nvPr userDrawn="1"/>
          </p:nvSpPr>
          <p:spPr bwMode="gray">
            <a:xfrm>
              <a:off x="2514600" y="365760"/>
              <a:ext cx="4114800" cy="4114800"/>
            </a:xfrm>
            <a:prstGeom prst="ellipse">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4" name="Oval 13"/>
            <p:cNvSpPr>
              <a:spLocks noChangeAspect="1"/>
            </p:cNvSpPr>
            <p:nvPr userDrawn="1"/>
          </p:nvSpPr>
          <p:spPr bwMode="hidden">
            <a:xfrm>
              <a:off x="2514600" y="365760"/>
              <a:ext cx="4114800" cy="4114800"/>
            </a:xfrm>
            <a:prstGeom prst="ellipse">
              <a:avLst/>
            </a:prstGeom>
            <a:solidFill>
              <a:srgbClr val="E9F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userDrawn="1">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9" name="Title 1"/>
          <p:cNvSpPr>
            <a:spLocks noGrp="1"/>
          </p:cNvSpPr>
          <p:nvPr userDrawn="1">
            <p:ph type="title"/>
          </p:nvPr>
        </p:nvSpPr>
        <p:spPr bwMode="gray">
          <a:xfrm>
            <a:off x="3337560" y="1188720"/>
            <a:ext cx="2468880" cy="2468880"/>
          </a:xfrm>
        </p:spPr>
        <p:txBody>
          <a:bodyPr lIns="0" rIns="0" anchor="ctr" anchorCtr="0">
            <a:normAutofit/>
          </a:bodyPr>
          <a:lstStyle>
            <a:lvl1pPr algn="l">
              <a:defRPr sz="4000" b="1" cap="none"/>
            </a:lvl1pPr>
          </a:lstStyle>
          <a:p>
            <a:r>
              <a:rPr lang="en-US" smtClean="0"/>
              <a:t>Click to edit Master title style</a:t>
            </a:r>
            <a:endParaRPr lang="en-US" dirty="0"/>
          </a:p>
        </p:txBody>
      </p:sp>
      <p:pic>
        <p:nvPicPr>
          <p:cNvPr id="7"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3030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467773" y="4714119"/>
            <a:ext cx="226530" cy="273844"/>
          </a:xfrm>
          <a:prstGeom prst="rect">
            <a:avLst/>
          </a:prstGeom>
        </p:spPr>
        <p:txBody>
          <a:bodyPr/>
          <a:lstStyle/>
          <a:p>
            <a:fld id="{04EBB264-7EA1-B140-B863-91CCA1B22368}" type="slidenum">
              <a:rPr lang="en-US" smtClean="0">
                <a:solidFill>
                  <a:srgbClr val="000000"/>
                </a:solidFill>
              </a:rPr>
              <a:pPr/>
              <a:t>‹#›</a:t>
            </a:fld>
            <a:endParaRPr lang="en-US" dirty="0">
              <a:solidFill>
                <a:srgbClr val="000000"/>
              </a:solidFill>
            </a:endParaRPr>
          </a:p>
        </p:txBody>
      </p:sp>
      <p:sp>
        <p:nvSpPr>
          <p:cNvPr id="7" name="Content Placeholder 6"/>
          <p:cNvSpPr>
            <a:spLocks noGrp="1"/>
          </p:cNvSpPr>
          <p:nvPr>
            <p:ph sz="quarter" idx="14"/>
          </p:nvPr>
        </p:nvSpPr>
        <p:spPr>
          <a:xfrm>
            <a:off x="465149" y="1125239"/>
            <a:ext cx="2613025" cy="3381375"/>
          </a:xfrm>
        </p:spPr>
        <p:txBody>
          <a:bodyPr/>
          <a:lstStyle>
            <a:lvl1pPr>
              <a:defRPr sz="1300"/>
            </a:lvl1pPr>
            <a:lvl2pPr>
              <a:defRPr sz="1300"/>
            </a:lvl2pPr>
            <a:lvl3pPr>
              <a:defRPr sz="1300"/>
            </a:lvl3pPr>
            <a:lvl4pPr>
              <a:defRPr sz="1300"/>
            </a:lvl4pPr>
            <a:lvl5pP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Picture Placeholder 10"/>
          <p:cNvSpPr>
            <a:spLocks noGrp="1"/>
          </p:cNvSpPr>
          <p:nvPr>
            <p:ph type="pic" sz="quarter" idx="15"/>
          </p:nvPr>
        </p:nvSpPr>
        <p:spPr>
          <a:xfrm>
            <a:off x="3254395" y="1125239"/>
            <a:ext cx="5440363" cy="3381375"/>
          </a:xfrm>
        </p:spPr>
        <p:txBody>
          <a:bodyPr/>
          <a:lstStyle/>
          <a:p>
            <a:r>
              <a:rPr lang="en-US" dirty="0" smtClean="0"/>
              <a:t>Click icon to add picture</a:t>
            </a:r>
            <a:endParaRPr lang="en-US" dirty="0"/>
          </a:p>
        </p:txBody>
      </p:sp>
      <p:sp>
        <p:nvSpPr>
          <p:cNvPr id="4" name="Footer Placeholder 3"/>
          <p:cNvSpPr>
            <a:spLocks noGrp="1"/>
          </p:cNvSpPr>
          <p:nvPr>
            <p:ph type="ftr" sz="quarter" idx="16"/>
          </p:nvPr>
        </p:nvSpPr>
        <p:spPr/>
        <p:txBody>
          <a:bodyPr/>
          <a:lstStyle/>
          <a:p>
            <a:r>
              <a:rPr lang="en-US" smtClean="0">
                <a:solidFill>
                  <a:prstClr val="black">
                    <a:lumMod val="65000"/>
                    <a:lumOff val="35000"/>
                  </a:prstClr>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prstClr val="black">
                  <a:lumMod val="65000"/>
                  <a:lumOff val="35000"/>
                </a:prstClr>
              </a:solidFill>
            </a:endParaRPr>
          </a:p>
        </p:txBody>
      </p:sp>
    </p:spTree>
    <p:extLst>
      <p:ext uri="{BB962C8B-B14F-4D97-AF65-F5344CB8AC3E}">
        <p14:creationId xmlns:p14="http://schemas.microsoft.com/office/powerpoint/2010/main" val="108232458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Header Only">
    <p:spTree>
      <p:nvGrpSpPr>
        <p:cNvPr id="1" name=""/>
        <p:cNvGrpSpPr/>
        <p:nvPr/>
      </p:nvGrpSpPr>
      <p:grpSpPr>
        <a:xfrm>
          <a:off x="0" y="0"/>
          <a:ext cx="0" cy="0"/>
          <a:chOff x="0" y="0"/>
          <a:chExt cx="0" cy="0"/>
        </a:xfrm>
      </p:grpSpPr>
      <p:sp>
        <p:nvSpPr>
          <p:cNvPr id="3" name="Title 1"/>
          <p:cNvSpPr>
            <a:spLocks noGrp="1"/>
          </p:cNvSpPr>
          <p:nvPr>
            <p:ph type="title"/>
          </p:nvPr>
        </p:nvSpPr>
        <p:spPr>
          <a:xfrm>
            <a:off x="1588916" y="158000"/>
            <a:ext cx="7229653" cy="665913"/>
          </a:xfrm>
        </p:spPr>
        <p:txBody>
          <a:bodyPr/>
          <a:lstStyle>
            <a:lvl1pPr>
              <a:defRPr>
                <a:solidFill>
                  <a:schemeClr val="tx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204459514"/>
      </p:ext>
    </p:extLst>
  </p:cSld>
  <p:clrMapOvr>
    <a:masterClrMapping/>
  </p:clrMapOvr>
  <p:transition advClick="0" advTm="6000"/>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57200" y="310896"/>
            <a:ext cx="4114800" cy="1737360"/>
          </a:xfrm>
        </p:spPr>
        <p:txBody>
          <a:bodyPr anchor="b" anchorCtr="0">
            <a:normAutofit/>
          </a:bodyPr>
          <a:lstStyle>
            <a:lvl1pPr>
              <a:defRPr sz="4000"/>
            </a:lvl1pPr>
          </a:lstStyle>
          <a:p>
            <a:r>
              <a:rPr lang="en-US" smtClean="0"/>
              <a:t>Click to edit Master title style</a:t>
            </a:r>
            <a:endParaRPr lang="en-US" dirty="0"/>
          </a:p>
        </p:txBody>
      </p:sp>
      <p:sp>
        <p:nvSpPr>
          <p:cNvPr id="3" name="Subtitle 2"/>
          <p:cNvSpPr>
            <a:spLocks noGrp="1"/>
          </p:cNvSpPr>
          <p:nvPr>
            <p:ph type="subTitle" idx="1"/>
          </p:nvPr>
        </p:nvSpPr>
        <p:spPr bwMode="gray">
          <a:xfrm>
            <a:off x="457200" y="2240280"/>
            <a:ext cx="4114800" cy="685800"/>
          </a:xfrm>
        </p:spPr>
        <p:txBody>
          <a:bodyPr>
            <a:noAutofit/>
          </a:bodyPr>
          <a:lstStyle>
            <a:lvl1pPr marL="0" indent="0" algn="l">
              <a:spcBef>
                <a:spcPts val="90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67870760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itle Slide Green">
    <p:bg>
      <p:bgPr>
        <a:solidFill>
          <a:schemeClr val="accent2"/>
        </a:solidFill>
        <a:effectLst/>
      </p:bgPr>
    </p:bg>
    <p:spTree>
      <p:nvGrpSpPr>
        <p:cNvPr id="1" name=""/>
        <p:cNvGrpSpPr/>
        <p:nvPr/>
      </p:nvGrpSpPr>
      <p:grpSpPr>
        <a:xfrm>
          <a:off x="0" y="0"/>
          <a:ext cx="0" cy="0"/>
          <a:chOff x="0" y="0"/>
          <a:chExt cx="0" cy="0"/>
        </a:xfrm>
      </p:grpSpPr>
      <p:sp>
        <p:nvSpPr>
          <p:cNvPr id="7" name="Rectangle 6"/>
          <p:cNvSpPr/>
          <p:nvPr userDrawn="1"/>
        </p:nvSpPr>
        <p:spPr bwMode="hidden">
          <a:xfrm>
            <a:off x="0" y="0"/>
            <a:ext cx="9144000" cy="3429000"/>
          </a:xfrm>
          <a:prstGeom prst="rect">
            <a:avLst/>
          </a:prstGeom>
          <a:solidFill>
            <a:srgbClr val="E9F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itle 1"/>
          <p:cNvSpPr>
            <a:spLocks noGrp="1"/>
          </p:cNvSpPr>
          <p:nvPr>
            <p:ph type="ctrTitle"/>
          </p:nvPr>
        </p:nvSpPr>
        <p:spPr bwMode="gray">
          <a:xfrm>
            <a:off x="457200" y="310896"/>
            <a:ext cx="4114800" cy="1737360"/>
          </a:xfrm>
        </p:spPr>
        <p:txBody>
          <a:bodyPr anchor="b" anchorCtr="0">
            <a:normAutofit/>
          </a:bodyPr>
          <a:lstStyle>
            <a:lvl1pPr>
              <a:defRPr sz="4000"/>
            </a:lvl1pPr>
          </a:lstStyle>
          <a:p>
            <a:r>
              <a:rPr lang="en-US" smtClean="0"/>
              <a:t>Click to edit Master title style</a:t>
            </a:r>
            <a:endParaRPr lang="en-US" dirty="0"/>
          </a:p>
        </p:txBody>
      </p:sp>
      <p:sp>
        <p:nvSpPr>
          <p:cNvPr id="8" name="Subtitle 2"/>
          <p:cNvSpPr>
            <a:spLocks noGrp="1"/>
          </p:cNvSpPr>
          <p:nvPr>
            <p:ph type="subTitle" idx="1"/>
          </p:nvPr>
        </p:nvSpPr>
        <p:spPr bwMode="gray">
          <a:xfrm>
            <a:off x="457200" y="2240280"/>
            <a:ext cx="4114800" cy="685800"/>
          </a:xfrm>
        </p:spPr>
        <p:txBody>
          <a:bodyPr>
            <a:noAutofit/>
          </a:bodyPr>
          <a:lstStyle>
            <a:lvl1pPr marL="0" indent="0" algn="l">
              <a:spcBef>
                <a:spcPts val="90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7380959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chemeClr val="accent2"/>
        </a:solidFill>
        <a:effectLst/>
      </p:bgPr>
    </p:bg>
    <p:spTree>
      <p:nvGrpSpPr>
        <p:cNvPr id="1" name=""/>
        <p:cNvGrpSpPr/>
        <p:nvPr/>
      </p:nvGrpSpPr>
      <p:grpSpPr>
        <a:xfrm>
          <a:off x="0" y="0"/>
          <a:ext cx="0" cy="0"/>
          <a:chOff x="0" y="0"/>
          <a:chExt cx="0" cy="0"/>
        </a:xfrm>
      </p:grpSpPr>
      <p:sp>
        <p:nvSpPr>
          <p:cNvPr id="7" name="Rectangle 6"/>
          <p:cNvSpPr/>
          <p:nvPr userDrawn="1"/>
        </p:nvSpPr>
        <p:spPr bwMode="hidden">
          <a:xfrm>
            <a:off x="0" y="0"/>
            <a:ext cx="9144000" cy="3429000"/>
          </a:xfrm>
          <a:prstGeom prst="rect">
            <a:avLst/>
          </a:prstGeom>
          <a:solidFill>
            <a:srgbClr val="E8F6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itle 1"/>
          <p:cNvSpPr>
            <a:spLocks noGrp="1"/>
          </p:cNvSpPr>
          <p:nvPr>
            <p:ph type="ctrTitle"/>
          </p:nvPr>
        </p:nvSpPr>
        <p:spPr bwMode="gray">
          <a:xfrm>
            <a:off x="457200" y="310896"/>
            <a:ext cx="4114800" cy="1737360"/>
          </a:xfrm>
        </p:spPr>
        <p:txBody>
          <a:bodyPr anchor="b" anchorCtr="0">
            <a:normAutofit/>
          </a:bodyPr>
          <a:lstStyle>
            <a:lvl1pPr>
              <a:defRPr sz="4000"/>
            </a:lvl1pPr>
          </a:lstStyle>
          <a:p>
            <a:r>
              <a:rPr lang="en-US" smtClean="0"/>
              <a:t>Click to edit Master title style</a:t>
            </a:r>
            <a:endParaRPr lang="en-US" dirty="0"/>
          </a:p>
        </p:txBody>
      </p:sp>
      <p:sp>
        <p:nvSpPr>
          <p:cNvPr id="8" name="Subtitle 2"/>
          <p:cNvSpPr>
            <a:spLocks noGrp="1"/>
          </p:cNvSpPr>
          <p:nvPr>
            <p:ph type="subTitle" idx="1"/>
          </p:nvPr>
        </p:nvSpPr>
        <p:spPr bwMode="gray">
          <a:xfrm>
            <a:off x="457200" y="2240280"/>
            <a:ext cx="4114800" cy="685800"/>
          </a:xfrm>
        </p:spPr>
        <p:txBody>
          <a:bodyPr>
            <a:noAutofit/>
          </a:bodyPr>
          <a:lstStyle>
            <a:lvl1pPr marL="0" indent="0" algn="l">
              <a:spcBef>
                <a:spcPts val="90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58831007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itle Slide Yellow">
    <p:bg>
      <p:bgPr>
        <a:solidFill>
          <a:schemeClr val="accent2"/>
        </a:solidFill>
        <a:effectLst/>
      </p:bgPr>
    </p:bg>
    <p:spTree>
      <p:nvGrpSpPr>
        <p:cNvPr id="1" name=""/>
        <p:cNvGrpSpPr/>
        <p:nvPr/>
      </p:nvGrpSpPr>
      <p:grpSpPr>
        <a:xfrm>
          <a:off x="0" y="0"/>
          <a:ext cx="0" cy="0"/>
          <a:chOff x="0" y="0"/>
          <a:chExt cx="0" cy="0"/>
        </a:xfrm>
      </p:grpSpPr>
      <p:sp>
        <p:nvSpPr>
          <p:cNvPr id="7" name="Rectangle 6"/>
          <p:cNvSpPr/>
          <p:nvPr userDrawn="1"/>
        </p:nvSpPr>
        <p:spPr bwMode="hidden">
          <a:xfrm>
            <a:off x="0" y="0"/>
            <a:ext cx="9144000" cy="3429000"/>
          </a:xfrm>
          <a:prstGeom prst="rect">
            <a:avLst/>
          </a:prstGeom>
          <a:solidFill>
            <a:srgbClr val="FEF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itle 1"/>
          <p:cNvSpPr>
            <a:spLocks noGrp="1"/>
          </p:cNvSpPr>
          <p:nvPr>
            <p:ph type="ctrTitle"/>
          </p:nvPr>
        </p:nvSpPr>
        <p:spPr bwMode="gray">
          <a:xfrm>
            <a:off x="457200" y="310896"/>
            <a:ext cx="4114800" cy="1737360"/>
          </a:xfrm>
        </p:spPr>
        <p:txBody>
          <a:bodyPr anchor="b" anchorCtr="0">
            <a:normAutofit/>
          </a:bodyPr>
          <a:lstStyle>
            <a:lvl1pPr>
              <a:defRPr sz="4000"/>
            </a:lvl1pPr>
          </a:lstStyle>
          <a:p>
            <a:r>
              <a:rPr lang="en-US" smtClean="0"/>
              <a:t>Click to edit Master title style</a:t>
            </a:r>
            <a:endParaRPr lang="en-US" dirty="0"/>
          </a:p>
        </p:txBody>
      </p:sp>
      <p:sp>
        <p:nvSpPr>
          <p:cNvPr id="8" name="Subtitle 2"/>
          <p:cNvSpPr>
            <a:spLocks noGrp="1"/>
          </p:cNvSpPr>
          <p:nvPr>
            <p:ph type="subTitle" idx="1"/>
          </p:nvPr>
        </p:nvSpPr>
        <p:spPr bwMode="gray">
          <a:xfrm>
            <a:off x="457200" y="2240280"/>
            <a:ext cx="4114800" cy="685800"/>
          </a:xfrm>
        </p:spPr>
        <p:txBody>
          <a:bodyPr>
            <a:noAutofit/>
          </a:bodyPr>
          <a:lstStyle>
            <a:lvl1pPr marL="0" indent="0" algn="l">
              <a:spcBef>
                <a:spcPts val="90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97084277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itle Slide Orange">
    <p:bg>
      <p:bgPr>
        <a:solidFill>
          <a:schemeClr val="accent2"/>
        </a:solidFill>
        <a:effectLst/>
      </p:bgPr>
    </p:bg>
    <p:spTree>
      <p:nvGrpSpPr>
        <p:cNvPr id="1" name=""/>
        <p:cNvGrpSpPr/>
        <p:nvPr/>
      </p:nvGrpSpPr>
      <p:grpSpPr>
        <a:xfrm>
          <a:off x="0" y="0"/>
          <a:ext cx="0" cy="0"/>
          <a:chOff x="0" y="0"/>
          <a:chExt cx="0" cy="0"/>
        </a:xfrm>
      </p:grpSpPr>
      <p:sp>
        <p:nvSpPr>
          <p:cNvPr id="7" name="Rectangle 6"/>
          <p:cNvSpPr/>
          <p:nvPr userDrawn="1"/>
        </p:nvSpPr>
        <p:spPr bwMode="hidden">
          <a:xfrm>
            <a:off x="0" y="0"/>
            <a:ext cx="9144000" cy="3429000"/>
          </a:xfrm>
          <a:prstGeom prst="rect">
            <a:avLst/>
          </a:prstGeom>
          <a:solidFill>
            <a:srgbClr val="FEF0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itle 1"/>
          <p:cNvSpPr>
            <a:spLocks noGrp="1"/>
          </p:cNvSpPr>
          <p:nvPr>
            <p:ph type="ctrTitle"/>
          </p:nvPr>
        </p:nvSpPr>
        <p:spPr bwMode="gray">
          <a:xfrm>
            <a:off x="457200" y="310896"/>
            <a:ext cx="4114800" cy="1737360"/>
          </a:xfrm>
        </p:spPr>
        <p:txBody>
          <a:bodyPr anchor="b" anchorCtr="0">
            <a:normAutofit/>
          </a:bodyPr>
          <a:lstStyle>
            <a:lvl1pPr>
              <a:defRPr sz="4000"/>
            </a:lvl1pPr>
          </a:lstStyle>
          <a:p>
            <a:r>
              <a:rPr lang="en-US" smtClean="0"/>
              <a:t>Click to edit Master title style</a:t>
            </a:r>
            <a:endParaRPr lang="en-US" dirty="0"/>
          </a:p>
        </p:txBody>
      </p:sp>
      <p:sp>
        <p:nvSpPr>
          <p:cNvPr id="8" name="Subtitle 2"/>
          <p:cNvSpPr>
            <a:spLocks noGrp="1"/>
          </p:cNvSpPr>
          <p:nvPr>
            <p:ph type="subTitle" idx="1"/>
          </p:nvPr>
        </p:nvSpPr>
        <p:spPr bwMode="gray">
          <a:xfrm>
            <a:off x="457200" y="2240280"/>
            <a:ext cx="4114800" cy="685800"/>
          </a:xfrm>
        </p:spPr>
        <p:txBody>
          <a:bodyPr>
            <a:noAutofit/>
          </a:bodyPr>
          <a:lstStyle>
            <a:lvl1pPr marL="0" indent="0" algn="l">
              <a:spcBef>
                <a:spcPts val="90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09916353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smtClean="0"/>
              <a:t>Click to edit Master title style</a:t>
            </a:r>
            <a:endParaRPr lang="en-US" dirty="0"/>
          </a:p>
        </p:txBody>
      </p:sp>
      <p:sp>
        <p:nvSpPr>
          <p:cNvPr id="3" name="Content Placeholder 2"/>
          <p:cNvSpPr>
            <a:spLocks noGrp="1"/>
          </p:cNvSpPr>
          <p:nvPr>
            <p:ph idx="1"/>
          </p:nvPr>
        </p:nvSpPr>
        <p:spPr bwMode="gray"/>
        <p:txBody>
          <a:bodyPr/>
          <a:lstStyle>
            <a:lvl1pPr marL="342900" indent="-342900">
              <a:buFont typeface="+mj-lt"/>
              <a:buAutoNum type="arabicPeriod"/>
              <a:tabLst>
                <a:tab pos="339725" algn="l"/>
              </a:tabLst>
              <a:defRPr sz="16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a:solidFill>
                <a:srgbClr val="000000"/>
              </a:solidFill>
            </a:endParaRPr>
          </a:p>
        </p:txBody>
      </p:sp>
      <p:sp>
        <p:nvSpPr>
          <p:cNvPr id="6" name="Slide Number Placeholder 5"/>
          <p:cNvSpPr>
            <a:spLocks noGrp="1"/>
          </p:cNvSpPr>
          <p:nvPr>
            <p:ph type="sldNum" sz="quarter" idx="12"/>
          </p:nvPr>
        </p:nvSpPr>
        <p:spPr bwMode="gray"/>
        <p:txBody>
          <a:bodyPr/>
          <a:lstStyle/>
          <a:p>
            <a:fld id="{E12D0507-9F86-7A45-BE8E-43760B9F92A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415294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smtClean="0"/>
              <a:t>Click to edit Master title style</a:t>
            </a:r>
            <a:endParaRPr lang="en-US" dirty="0"/>
          </a:p>
        </p:txBody>
      </p:sp>
      <p:sp>
        <p:nvSpPr>
          <p:cNvPr id="3" name="Content Placeholder 2"/>
          <p:cNvSpPr>
            <a:spLocks noGrp="1"/>
          </p:cNvSpPr>
          <p:nvPr>
            <p:ph idx="1"/>
          </p:nvPr>
        </p:nvSpPr>
        <p:spPr bwMode="gray"/>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a:solidFill>
                <a:srgbClr val="000000"/>
              </a:solidFill>
            </a:endParaRPr>
          </a:p>
        </p:txBody>
      </p:sp>
      <p:sp>
        <p:nvSpPr>
          <p:cNvPr id="6" name="Slide Number Placeholder 5"/>
          <p:cNvSpPr>
            <a:spLocks noGrp="1"/>
          </p:cNvSpPr>
          <p:nvPr>
            <p:ph type="sldNum" sz="quarter" idx="12"/>
          </p:nvPr>
        </p:nvSpPr>
        <p:spPr bwMode="gray"/>
        <p:txBody>
          <a:bodyPr/>
          <a:lstStyle/>
          <a:p>
            <a:fld id="{E12D0507-9F86-7A45-BE8E-43760B9F92A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926382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wo-Line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457200" y="1691640"/>
            <a:ext cx="7086600" cy="2880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a:xfrm>
            <a:off x="457200" y="420624"/>
            <a:ext cx="7086600" cy="9144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r>
              <a:rPr lang="en-US" smtClean="0">
                <a:solidFill>
                  <a:srgbClr val="000000"/>
                </a:solidFill>
              </a:rPr>
              <a:t>Month 00, 0000</a:t>
            </a:r>
            <a:endParaRPr lang="en-US" dirty="0">
              <a:solidFill>
                <a:srgbClr val="000000"/>
              </a:solidFill>
            </a:endParaRPr>
          </a:p>
        </p:txBody>
      </p:sp>
      <p:sp>
        <p:nvSpPr>
          <p:cNvPr id="9" name="Slide Number Placeholder 8"/>
          <p:cNvSpPr>
            <a:spLocks noGrp="1"/>
          </p:cNvSpPr>
          <p:nvPr>
            <p:ph type="sldNum" sz="quarter" idx="12"/>
          </p:nvPr>
        </p:nvSpPr>
        <p:spPr/>
        <p:txBody>
          <a:bodyPr/>
          <a:lstStyle/>
          <a:p>
            <a:fld id="{E12D0507-9F86-7A45-BE8E-43760B9F92A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641551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Blue">
    <p:bg>
      <p:bgPr>
        <a:solidFill>
          <a:schemeClr val="accent2"/>
        </a:solidFill>
        <a:effectLst/>
      </p:bgPr>
    </p:bg>
    <p:spTree>
      <p:nvGrpSpPr>
        <p:cNvPr id="1" name=""/>
        <p:cNvGrpSpPr/>
        <p:nvPr/>
      </p:nvGrpSpPr>
      <p:grpSpPr>
        <a:xfrm>
          <a:off x="0" y="0"/>
          <a:ext cx="0" cy="0"/>
          <a:chOff x="0" y="0"/>
          <a:chExt cx="0" cy="0"/>
        </a:xfrm>
      </p:grpSpPr>
      <p:grpSp>
        <p:nvGrpSpPr>
          <p:cNvPr id="12" name="Group 11"/>
          <p:cNvGrpSpPr/>
          <p:nvPr userDrawn="1"/>
        </p:nvGrpSpPr>
        <p:grpSpPr>
          <a:xfrm>
            <a:off x="2514600" y="365760"/>
            <a:ext cx="4114800" cy="4114800"/>
            <a:chOff x="2514600" y="365760"/>
            <a:chExt cx="4114800" cy="4114800"/>
          </a:xfrm>
        </p:grpSpPr>
        <p:sp>
          <p:nvSpPr>
            <p:cNvPr id="10" name="Oval 9"/>
            <p:cNvSpPr>
              <a:spLocks noChangeAspect="1"/>
            </p:cNvSpPr>
            <p:nvPr userDrawn="1"/>
          </p:nvSpPr>
          <p:spPr bwMode="gray">
            <a:xfrm>
              <a:off x="2514600" y="365760"/>
              <a:ext cx="4114800" cy="4114800"/>
            </a:xfrm>
            <a:prstGeom prst="ellipse">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Oval 10"/>
            <p:cNvSpPr>
              <a:spLocks noChangeAspect="1"/>
            </p:cNvSpPr>
            <p:nvPr userDrawn="1"/>
          </p:nvSpPr>
          <p:spPr bwMode="hidden">
            <a:xfrm>
              <a:off x="2514600" y="365760"/>
              <a:ext cx="4114800" cy="4114800"/>
            </a:xfrm>
            <a:prstGeom prst="ellipse">
              <a:avLst/>
            </a:prstGeom>
            <a:solidFill>
              <a:srgbClr val="E8F6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userDrawn="1">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9" name="Title 1"/>
          <p:cNvSpPr>
            <a:spLocks noGrp="1"/>
          </p:cNvSpPr>
          <p:nvPr userDrawn="1">
            <p:ph type="title"/>
          </p:nvPr>
        </p:nvSpPr>
        <p:spPr bwMode="gray">
          <a:xfrm>
            <a:off x="3337560" y="1188720"/>
            <a:ext cx="2468880" cy="2468880"/>
          </a:xfrm>
        </p:spPr>
        <p:txBody>
          <a:bodyPr lIns="0" rIns="0" anchor="ctr" anchorCtr="0">
            <a:normAutofit/>
          </a:bodyPr>
          <a:lstStyle>
            <a:lvl1pPr algn="l">
              <a:defRPr sz="4000" b="1" cap="none"/>
            </a:lvl1pPr>
          </a:lstStyle>
          <a:p>
            <a:r>
              <a:rPr lang="en-US" smtClean="0"/>
              <a:t>Click to edit Master title style</a:t>
            </a:r>
            <a:endParaRPr lang="en-US" dirty="0"/>
          </a:p>
        </p:txBody>
      </p:sp>
      <p:pic>
        <p:nvPicPr>
          <p:cNvPr id="7"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5949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grpSp>
        <p:nvGrpSpPr>
          <p:cNvPr id="9" name="Group 8"/>
          <p:cNvGrpSpPr/>
          <p:nvPr userDrawn="1"/>
        </p:nvGrpSpPr>
        <p:grpSpPr>
          <a:xfrm>
            <a:off x="2514600" y="365760"/>
            <a:ext cx="4114800" cy="4114800"/>
            <a:chOff x="2514600" y="365760"/>
            <a:chExt cx="4114800" cy="4114800"/>
          </a:xfrm>
        </p:grpSpPr>
        <p:sp>
          <p:nvSpPr>
            <p:cNvPr id="10" name="Oval 9"/>
            <p:cNvSpPr>
              <a:spLocks noChangeAspect="1"/>
            </p:cNvSpPr>
            <p:nvPr userDrawn="1"/>
          </p:nvSpPr>
          <p:spPr bwMode="gray">
            <a:xfrm>
              <a:off x="2514600" y="365760"/>
              <a:ext cx="4114800" cy="4114800"/>
            </a:xfrm>
            <a:prstGeom prst="ellipse">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Oval 10"/>
            <p:cNvSpPr>
              <a:spLocks noChangeAspect="1"/>
            </p:cNvSpPr>
            <p:nvPr userDrawn="1"/>
          </p:nvSpPr>
          <p:spPr bwMode="hidden">
            <a:xfrm>
              <a:off x="2514600" y="365760"/>
              <a:ext cx="4114800" cy="411480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2" name="Title 1"/>
          <p:cNvSpPr>
            <a:spLocks noGrp="1"/>
          </p:cNvSpPr>
          <p:nvPr>
            <p:ph type="title"/>
          </p:nvPr>
        </p:nvSpPr>
        <p:spPr bwMode="gray">
          <a:xfrm>
            <a:off x="3337560" y="1188720"/>
            <a:ext cx="2468880" cy="2468880"/>
          </a:xfrm>
        </p:spPr>
        <p:txBody>
          <a:bodyPr lIns="0" rIns="0" anchor="ctr" anchorCtr="0">
            <a:normAutofit/>
          </a:bodyPr>
          <a:lstStyle>
            <a:lvl1pPr algn="l">
              <a:defRPr sz="4000" b="1" cap="none"/>
            </a:lvl1pPr>
          </a:lstStyle>
          <a:p>
            <a:r>
              <a:rPr lang="en-US" smtClean="0"/>
              <a:t>Click to edit Master title style</a:t>
            </a:r>
            <a:endParaRPr lang="en-US" dirty="0"/>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a:solidFill>
                <a:srgbClr val="000000"/>
              </a:solidFill>
            </a:endParaRPr>
          </a:p>
        </p:txBody>
      </p:sp>
      <p:sp>
        <p:nvSpPr>
          <p:cNvPr id="6" name="Slide Number Placeholder 5"/>
          <p:cNvSpPr>
            <a:spLocks noGrp="1"/>
          </p:cNvSpPr>
          <p:nvPr>
            <p:ph type="sldNum" sz="quarter" idx="12"/>
          </p:nvPr>
        </p:nvSpPr>
        <p:spPr bwMode="gray"/>
        <p:txBody>
          <a:bodyPr/>
          <a:lstStyle/>
          <a:p>
            <a:fld id="{E12D0507-9F86-7A45-BE8E-43760B9F92A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698500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Section Header Green">
    <p:bg>
      <p:bgPr>
        <a:solidFill>
          <a:schemeClr val="accent2"/>
        </a:solidFill>
        <a:effectLst/>
      </p:bgPr>
    </p:bg>
    <p:spTree>
      <p:nvGrpSpPr>
        <p:cNvPr id="1" name=""/>
        <p:cNvGrpSpPr/>
        <p:nvPr/>
      </p:nvGrpSpPr>
      <p:grpSpPr>
        <a:xfrm>
          <a:off x="0" y="0"/>
          <a:ext cx="0" cy="0"/>
          <a:chOff x="0" y="0"/>
          <a:chExt cx="0" cy="0"/>
        </a:xfrm>
      </p:grpSpPr>
      <p:grpSp>
        <p:nvGrpSpPr>
          <p:cNvPr id="15" name="Group 14"/>
          <p:cNvGrpSpPr/>
          <p:nvPr userDrawn="1"/>
        </p:nvGrpSpPr>
        <p:grpSpPr>
          <a:xfrm>
            <a:off x="2514600" y="365760"/>
            <a:ext cx="4114800" cy="4114800"/>
            <a:chOff x="2514600" y="365760"/>
            <a:chExt cx="4114800" cy="4114800"/>
          </a:xfrm>
        </p:grpSpPr>
        <p:sp>
          <p:nvSpPr>
            <p:cNvPr id="13" name="Oval 12"/>
            <p:cNvSpPr>
              <a:spLocks noChangeAspect="1"/>
            </p:cNvSpPr>
            <p:nvPr userDrawn="1"/>
          </p:nvSpPr>
          <p:spPr bwMode="gray">
            <a:xfrm>
              <a:off x="2514600" y="365760"/>
              <a:ext cx="4114800" cy="4114800"/>
            </a:xfrm>
            <a:prstGeom prst="ellipse">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4" name="Oval 13"/>
            <p:cNvSpPr>
              <a:spLocks noChangeAspect="1"/>
            </p:cNvSpPr>
            <p:nvPr userDrawn="1"/>
          </p:nvSpPr>
          <p:spPr bwMode="hidden">
            <a:xfrm>
              <a:off x="2514600" y="365760"/>
              <a:ext cx="4114800" cy="4114800"/>
            </a:xfrm>
            <a:prstGeom prst="ellipse">
              <a:avLst/>
            </a:prstGeom>
            <a:solidFill>
              <a:srgbClr val="E9F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userDrawn="1">
            <p:ph type="dt" sz="half" idx="10"/>
          </p:nvPr>
        </p:nvSpPr>
        <p:spPr bwMode="gray"/>
        <p:txBody>
          <a:bodyPr/>
          <a:lstStyle/>
          <a:p>
            <a:r>
              <a:rPr lang="en-US" smtClean="0">
                <a:solidFill>
                  <a:srgbClr val="000000"/>
                </a:solidFill>
              </a:rPr>
              <a:t>Month 00, 0000</a:t>
            </a:r>
            <a:endParaRPr lang="en-US">
              <a:solidFill>
                <a:srgbClr val="000000"/>
              </a:solidFill>
            </a:endParaRPr>
          </a:p>
        </p:txBody>
      </p:sp>
      <p:sp>
        <p:nvSpPr>
          <p:cNvPr id="6" name="Slide Number Placeholder 5"/>
          <p:cNvSpPr>
            <a:spLocks noGrp="1"/>
          </p:cNvSpPr>
          <p:nvPr userDrawn="1">
            <p:ph type="sldNum" sz="quarter" idx="12"/>
          </p:nvPr>
        </p:nvSpPr>
        <p:spPr bwMode="gray"/>
        <p:txBody>
          <a:bodyPr/>
          <a:lstStyle/>
          <a:p>
            <a:fld id="{E12D0507-9F86-7A45-BE8E-43760B9F92AA}" type="slidenum">
              <a:rPr lang="en-US" smtClean="0">
                <a:solidFill>
                  <a:srgbClr val="000000"/>
                </a:solidFill>
              </a:rPr>
              <a:pPr/>
              <a:t>‹#›</a:t>
            </a:fld>
            <a:endParaRPr lang="en-US">
              <a:solidFill>
                <a:srgbClr val="000000"/>
              </a:solidFill>
            </a:endParaRPr>
          </a:p>
        </p:txBody>
      </p:sp>
      <p:sp>
        <p:nvSpPr>
          <p:cNvPr id="9" name="Title 1"/>
          <p:cNvSpPr>
            <a:spLocks noGrp="1"/>
          </p:cNvSpPr>
          <p:nvPr userDrawn="1">
            <p:ph type="title"/>
          </p:nvPr>
        </p:nvSpPr>
        <p:spPr bwMode="gray">
          <a:xfrm>
            <a:off x="3337560" y="1188720"/>
            <a:ext cx="2468880" cy="2468880"/>
          </a:xfrm>
        </p:spPr>
        <p:txBody>
          <a:bodyPr lIns="0" rIns="0" anchor="ctr" anchorCtr="0">
            <a:normAutofit/>
          </a:bodyPr>
          <a:lstStyle>
            <a:lvl1pPr algn="l">
              <a:defRPr sz="4000" b="1" cap="none"/>
            </a:lvl1pPr>
          </a:lstStyle>
          <a:p>
            <a:r>
              <a:rPr lang="en-US" smtClean="0"/>
              <a:t>Click to edit Master title style</a:t>
            </a:r>
            <a:endParaRPr lang="en-US" dirty="0"/>
          </a:p>
        </p:txBody>
      </p:sp>
    </p:spTree>
    <p:extLst>
      <p:ext uri="{BB962C8B-B14F-4D97-AF65-F5344CB8AC3E}">
        <p14:creationId xmlns:p14="http://schemas.microsoft.com/office/powerpoint/2010/main" val="659558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Section Header Blue">
    <p:bg>
      <p:bgPr>
        <a:solidFill>
          <a:schemeClr val="accent2"/>
        </a:solidFill>
        <a:effectLst/>
      </p:bgPr>
    </p:bg>
    <p:spTree>
      <p:nvGrpSpPr>
        <p:cNvPr id="1" name=""/>
        <p:cNvGrpSpPr/>
        <p:nvPr/>
      </p:nvGrpSpPr>
      <p:grpSpPr>
        <a:xfrm>
          <a:off x="0" y="0"/>
          <a:ext cx="0" cy="0"/>
          <a:chOff x="0" y="0"/>
          <a:chExt cx="0" cy="0"/>
        </a:xfrm>
      </p:grpSpPr>
      <p:grpSp>
        <p:nvGrpSpPr>
          <p:cNvPr id="12" name="Group 11"/>
          <p:cNvGrpSpPr/>
          <p:nvPr userDrawn="1"/>
        </p:nvGrpSpPr>
        <p:grpSpPr>
          <a:xfrm>
            <a:off x="2514600" y="365760"/>
            <a:ext cx="4114800" cy="4114800"/>
            <a:chOff x="2514600" y="365760"/>
            <a:chExt cx="4114800" cy="4114800"/>
          </a:xfrm>
        </p:grpSpPr>
        <p:sp>
          <p:nvSpPr>
            <p:cNvPr id="10" name="Oval 9"/>
            <p:cNvSpPr>
              <a:spLocks noChangeAspect="1"/>
            </p:cNvSpPr>
            <p:nvPr userDrawn="1"/>
          </p:nvSpPr>
          <p:spPr bwMode="gray">
            <a:xfrm>
              <a:off x="2514600" y="365760"/>
              <a:ext cx="4114800" cy="4114800"/>
            </a:xfrm>
            <a:prstGeom prst="ellipse">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Oval 10"/>
            <p:cNvSpPr>
              <a:spLocks noChangeAspect="1"/>
            </p:cNvSpPr>
            <p:nvPr userDrawn="1"/>
          </p:nvSpPr>
          <p:spPr bwMode="hidden">
            <a:xfrm>
              <a:off x="2514600" y="365760"/>
              <a:ext cx="4114800" cy="4114800"/>
            </a:xfrm>
            <a:prstGeom prst="ellipse">
              <a:avLst/>
            </a:prstGeom>
            <a:solidFill>
              <a:srgbClr val="E8F6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userDrawn="1">
            <p:ph type="dt" sz="half" idx="10"/>
          </p:nvPr>
        </p:nvSpPr>
        <p:spPr bwMode="gray"/>
        <p:txBody>
          <a:bodyPr/>
          <a:lstStyle/>
          <a:p>
            <a:r>
              <a:rPr lang="en-US" smtClean="0">
                <a:solidFill>
                  <a:srgbClr val="000000"/>
                </a:solidFill>
              </a:rPr>
              <a:t>Month 00, 0000</a:t>
            </a:r>
            <a:endParaRPr lang="en-US">
              <a:solidFill>
                <a:srgbClr val="000000"/>
              </a:solidFill>
            </a:endParaRPr>
          </a:p>
        </p:txBody>
      </p:sp>
      <p:sp>
        <p:nvSpPr>
          <p:cNvPr id="6" name="Slide Number Placeholder 5"/>
          <p:cNvSpPr>
            <a:spLocks noGrp="1"/>
          </p:cNvSpPr>
          <p:nvPr userDrawn="1">
            <p:ph type="sldNum" sz="quarter" idx="12"/>
          </p:nvPr>
        </p:nvSpPr>
        <p:spPr bwMode="gray"/>
        <p:txBody>
          <a:bodyPr/>
          <a:lstStyle/>
          <a:p>
            <a:fld id="{E12D0507-9F86-7A45-BE8E-43760B9F92AA}" type="slidenum">
              <a:rPr lang="en-US" smtClean="0">
                <a:solidFill>
                  <a:srgbClr val="000000"/>
                </a:solidFill>
              </a:rPr>
              <a:pPr/>
              <a:t>‹#›</a:t>
            </a:fld>
            <a:endParaRPr lang="en-US">
              <a:solidFill>
                <a:srgbClr val="000000"/>
              </a:solidFill>
            </a:endParaRPr>
          </a:p>
        </p:txBody>
      </p:sp>
      <p:sp>
        <p:nvSpPr>
          <p:cNvPr id="9" name="Title 1"/>
          <p:cNvSpPr>
            <a:spLocks noGrp="1"/>
          </p:cNvSpPr>
          <p:nvPr userDrawn="1">
            <p:ph type="title"/>
          </p:nvPr>
        </p:nvSpPr>
        <p:spPr bwMode="gray">
          <a:xfrm>
            <a:off x="3337560" y="1188720"/>
            <a:ext cx="2468880" cy="2468880"/>
          </a:xfrm>
        </p:spPr>
        <p:txBody>
          <a:bodyPr lIns="0" rIns="0" anchor="ctr" anchorCtr="0">
            <a:normAutofit/>
          </a:bodyPr>
          <a:lstStyle>
            <a:lvl1pPr algn="l">
              <a:defRPr sz="4000" b="1" cap="none"/>
            </a:lvl1pPr>
          </a:lstStyle>
          <a:p>
            <a:r>
              <a:rPr lang="en-US" smtClean="0"/>
              <a:t>Click to edit Master title style</a:t>
            </a:r>
            <a:endParaRPr lang="en-US" dirty="0"/>
          </a:p>
        </p:txBody>
      </p:sp>
    </p:spTree>
    <p:extLst>
      <p:ext uri="{BB962C8B-B14F-4D97-AF65-F5344CB8AC3E}">
        <p14:creationId xmlns:p14="http://schemas.microsoft.com/office/powerpoint/2010/main" val="179619402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Section Header Yellow">
    <p:bg>
      <p:bgPr>
        <a:solidFill>
          <a:schemeClr val="accent2"/>
        </a:solidFill>
        <a:effectLst/>
      </p:bgPr>
    </p:bg>
    <p:spTree>
      <p:nvGrpSpPr>
        <p:cNvPr id="1" name=""/>
        <p:cNvGrpSpPr/>
        <p:nvPr/>
      </p:nvGrpSpPr>
      <p:grpSpPr>
        <a:xfrm>
          <a:off x="0" y="0"/>
          <a:ext cx="0" cy="0"/>
          <a:chOff x="0" y="0"/>
          <a:chExt cx="0" cy="0"/>
        </a:xfrm>
      </p:grpSpPr>
      <p:grpSp>
        <p:nvGrpSpPr>
          <p:cNvPr id="12" name="Group 11"/>
          <p:cNvGrpSpPr/>
          <p:nvPr userDrawn="1"/>
        </p:nvGrpSpPr>
        <p:grpSpPr>
          <a:xfrm>
            <a:off x="2514600" y="365760"/>
            <a:ext cx="4114800" cy="4114800"/>
            <a:chOff x="2514600" y="365760"/>
            <a:chExt cx="4114800" cy="4114800"/>
          </a:xfrm>
        </p:grpSpPr>
        <p:sp>
          <p:nvSpPr>
            <p:cNvPr id="10" name="Oval 9"/>
            <p:cNvSpPr>
              <a:spLocks noChangeAspect="1"/>
            </p:cNvSpPr>
            <p:nvPr userDrawn="1"/>
          </p:nvSpPr>
          <p:spPr bwMode="gray">
            <a:xfrm>
              <a:off x="2514600" y="365760"/>
              <a:ext cx="4114800" cy="4114800"/>
            </a:xfrm>
            <a:prstGeom prst="ellipse">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Oval 10"/>
            <p:cNvSpPr>
              <a:spLocks noChangeAspect="1"/>
            </p:cNvSpPr>
            <p:nvPr userDrawn="1"/>
          </p:nvSpPr>
          <p:spPr bwMode="hidden">
            <a:xfrm>
              <a:off x="2514600" y="365760"/>
              <a:ext cx="4114800" cy="4114800"/>
            </a:xfrm>
            <a:prstGeom prst="ellipse">
              <a:avLst/>
            </a:prstGeom>
            <a:solidFill>
              <a:srgbClr val="FEF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userDrawn="1">
            <p:ph type="dt" sz="half" idx="10"/>
          </p:nvPr>
        </p:nvSpPr>
        <p:spPr bwMode="gray"/>
        <p:txBody>
          <a:bodyPr/>
          <a:lstStyle/>
          <a:p>
            <a:r>
              <a:rPr lang="en-US" smtClean="0">
                <a:solidFill>
                  <a:srgbClr val="000000"/>
                </a:solidFill>
              </a:rPr>
              <a:t>Month 00, 0000</a:t>
            </a:r>
            <a:endParaRPr lang="en-US">
              <a:solidFill>
                <a:srgbClr val="000000"/>
              </a:solidFill>
            </a:endParaRPr>
          </a:p>
        </p:txBody>
      </p:sp>
      <p:sp>
        <p:nvSpPr>
          <p:cNvPr id="6" name="Slide Number Placeholder 5"/>
          <p:cNvSpPr>
            <a:spLocks noGrp="1"/>
          </p:cNvSpPr>
          <p:nvPr userDrawn="1">
            <p:ph type="sldNum" sz="quarter" idx="12"/>
          </p:nvPr>
        </p:nvSpPr>
        <p:spPr bwMode="gray"/>
        <p:txBody>
          <a:bodyPr/>
          <a:lstStyle/>
          <a:p>
            <a:fld id="{E12D0507-9F86-7A45-BE8E-43760B9F92AA}" type="slidenum">
              <a:rPr lang="en-US" smtClean="0">
                <a:solidFill>
                  <a:srgbClr val="000000"/>
                </a:solidFill>
              </a:rPr>
              <a:pPr/>
              <a:t>‹#›</a:t>
            </a:fld>
            <a:endParaRPr lang="en-US">
              <a:solidFill>
                <a:srgbClr val="000000"/>
              </a:solidFill>
            </a:endParaRPr>
          </a:p>
        </p:txBody>
      </p:sp>
      <p:sp>
        <p:nvSpPr>
          <p:cNvPr id="9" name="Title 1"/>
          <p:cNvSpPr>
            <a:spLocks noGrp="1"/>
          </p:cNvSpPr>
          <p:nvPr userDrawn="1">
            <p:ph type="title"/>
          </p:nvPr>
        </p:nvSpPr>
        <p:spPr bwMode="gray">
          <a:xfrm>
            <a:off x="3337560" y="1188720"/>
            <a:ext cx="2468880" cy="2468880"/>
          </a:xfrm>
        </p:spPr>
        <p:txBody>
          <a:bodyPr lIns="0" rIns="0" anchor="ctr" anchorCtr="0">
            <a:normAutofit/>
          </a:bodyPr>
          <a:lstStyle>
            <a:lvl1pPr algn="l">
              <a:defRPr sz="4000" b="1" cap="none"/>
            </a:lvl1pPr>
          </a:lstStyle>
          <a:p>
            <a:r>
              <a:rPr lang="en-US" smtClean="0"/>
              <a:t>Click to edit Master title style</a:t>
            </a:r>
            <a:endParaRPr lang="en-US" dirty="0"/>
          </a:p>
        </p:txBody>
      </p:sp>
    </p:spTree>
    <p:extLst>
      <p:ext uri="{BB962C8B-B14F-4D97-AF65-F5344CB8AC3E}">
        <p14:creationId xmlns:p14="http://schemas.microsoft.com/office/powerpoint/2010/main" val="117663708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Section Header Orange">
    <p:bg>
      <p:bgPr>
        <a:solidFill>
          <a:schemeClr val="accent2"/>
        </a:solidFill>
        <a:effectLst/>
      </p:bgPr>
    </p:bg>
    <p:spTree>
      <p:nvGrpSpPr>
        <p:cNvPr id="1" name=""/>
        <p:cNvGrpSpPr/>
        <p:nvPr/>
      </p:nvGrpSpPr>
      <p:grpSpPr>
        <a:xfrm>
          <a:off x="0" y="0"/>
          <a:ext cx="0" cy="0"/>
          <a:chOff x="0" y="0"/>
          <a:chExt cx="0" cy="0"/>
        </a:xfrm>
      </p:grpSpPr>
      <p:grpSp>
        <p:nvGrpSpPr>
          <p:cNvPr id="12" name="Group 11"/>
          <p:cNvGrpSpPr/>
          <p:nvPr userDrawn="1"/>
        </p:nvGrpSpPr>
        <p:grpSpPr>
          <a:xfrm>
            <a:off x="2514600" y="365760"/>
            <a:ext cx="4114800" cy="4114800"/>
            <a:chOff x="2514600" y="365760"/>
            <a:chExt cx="4114800" cy="4114800"/>
          </a:xfrm>
        </p:grpSpPr>
        <p:sp>
          <p:nvSpPr>
            <p:cNvPr id="10" name="Oval 9"/>
            <p:cNvSpPr>
              <a:spLocks noChangeAspect="1"/>
            </p:cNvSpPr>
            <p:nvPr userDrawn="1"/>
          </p:nvSpPr>
          <p:spPr bwMode="gray">
            <a:xfrm>
              <a:off x="2514600" y="365760"/>
              <a:ext cx="4114800" cy="4114800"/>
            </a:xfrm>
            <a:prstGeom prst="ellipse">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Oval 10"/>
            <p:cNvSpPr>
              <a:spLocks noChangeAspect="1"/>
            </p:cNvSpPr>
            <p:nvPr userDrawn="1"/>
          </p:nvSpPr>
          <p:spPr bwMode="hidden">
            <a:xfrm>
              <a:off x="2514600" y="365760"/>
              <a:ext cx="4114800" cy="4114800"/>
            </a:xfrm>
            <a:prstGeom prst="ellipse">
              <a:avLst/>
            </a:prstGeom>
            <a:solidFill>
              <a:srgbClr val="FEF0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userDrawn="1">
            <p:ph type="dt" sz="half" idx="10"/>
          </p:nvPr>
        </p:nvSpPr>
        <p:spPr bwMode="gray"/>
        <p:txBody>
          <a:bodyPr/>
          <a:lstStyle/>
          <a:p>
            <a:r>
              <a:rPr lang="en-US" smtClean="0">
                <a:solidFill>
                  <a:srgbClr val="000000"/>
                </a:solidFill>
              </a:rPr>
              <a:t>Month 00, 0000</a:t>
            </a:r>
            <a:endParaRPr lang="en-US">
              <a:solidFill>
                <a:srgbClr val="000000"/>
              </a:solidFill>
            </a:endParaRPr>
          </a:p>
        </p:txBody>
      </p:sp>
      <p:sp>
        <p:nvSpPr>
          <p:cNvPr id="6" name="Slide Number Placeholder 5"/>
          <p:cNvSpPr>
            <a:spLocks noGrp="1"/>
          </p:cNvSpPr>
          <p:nvPr userDrawn="1">
            <p:ph type="sldNum" sz="quarter" idx="12"/>
          </p:nvPr>
        </p:nvSpPr>
        <p:spPr bwMode="gray"/>
        <p:txBody>
          <a:bodyPr/>
          <a:lstStyle/>
          <a:p>
            <a:fld id="{E12D0507-9F86-7A45-BE8E-43760B9F92AA}" type="slidenum">
              <a:rPr lang="en-US" smtClean="0">
                <a:solidFill>
                  <a:srgbClr val="000000"/>
                </a:solidFill>
              </a:rPr>
              <a:pPr/>
              <a:t>‹#›</a:t>
            </a:fld>
            <a:endParaRPr lang="en-US">
              <a:solidFill>
                <a:srgbClr val="000000"/>
              </a:solidFill>
            </a:endParaRPr>
          </a:p>
        </p:txBody>
      </p:sp>
      <p:sp>
        <p:nvSpPr>
          <p:cNvPr id="9" name="Title 1"/>
          <p:cNvSpPr>
            <a:spLocks noGrp="1"/>
          </p:cNvSpPr>
          <p:nvPr userDrawn="1">
            <p:ph type="title"/>
          </p:nvPr>
        </p:nvSpPr>
        <p:spPr bwMode="gray">
          <a:xfrm>
            <a:off x="3337560" y="1188720"/>
            <a:ext cx="2468880" cy="2468880"/>
          </a:xfrm>
        </p:spPr>
        <p:txBody>
          <a:bodyPr lIns="0" rIns="0" anchor="ctr" anchorCtr="0">
            <a:normAutofit/>
          </a:bodyPr>
          <a:lstStyle>
            <a:lvl1pPr algn="l">
              <a:defRPr sz="4000" b="1" cap="none"/>
            </a:lvl1pPr>
          </a:lstStyle>
          <a:p>
            <a:r>
              <a:rPr lang="en-US" smtClean="0"/>
              <a:t>Click to edit Master title style</a:t>
            </a:r>
            <a:endParaRPr lang="en-US" dirty="0"/>
          </a:p>
        </p:txBody>
      </p:sp>
    </p:spTree>
    <p:extLst>
      <p:ext uri="{BB962C8B-B14F-4D97-AF65-F5344CB8AC3E}">
        <p14:creationId xmlns:p14="http://schemas.microsoft.com/office/powerpoint/2010/main" val="220522963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Alternate Section Header">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57200" y="402336"/>
            <a:ext cx="3886200" cy="251460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a:solidFill>
                <a:srgbClr val="000000"/>
              </a:solidFill>
            </a:endParaRPr>
          </a:p>
        </p:txBody>
      </p:sp>
      <p:sp>
        <p:nvSpPr>
          <p:cNvPr id="6" name="Slide Number Placeholder 5"/>
          <p:cNvSpPr>
            <a:spLocks noGrp="1"/>
          </p:cNvSpPr>
          <p:nvPr>
            <p:ph type="sldNum" sz="quarter" idx="12"/>
          </p:nvPr>
        </p:nvSpPr>
        <p:spPr bwMode="gray"/>
        <p:txBody>
          <a:bodyPr/>
          <a:lstStyle/>
          <a:p>
            <a:fld id="{E12D0507-9F86-7A45-BE8E-43760B9F92AA}" type="slidenum">
              <a:rPr lang="en-US" smtClean="0">
                <a:solidFill>
                  <a:srgbClr val="000000"/>
                </a:solidFill>
              </a:rPr>
              <a:pPr/>
              <a:t>‹#›</a:t>
            </a:fld>
            <a:endParaRPr lang="en-US">
              <a:solidFill>
                <a:srgbClr val="000000"/>
              </a:solidFill>
            </a:endParaRPr>
          </a:p>
        </p:txBody>
      </p:sp>
      <p:sp>
        <p:nvSpPr>
          <p:cNvPr id="10" name="Text Placeholder 9"/>
          <p:cNvSpPr>
            <a:spLocks noGrp="1"/>
          </p:cNvSpPr>
          <p:nvPr>
            <p:ph type="body" sz="quarter" idx="13"/>
          </p:nvPr>
        </p:nvSpPr>
        <p:spPr>
          <a:xfrm>
            <a:off x="4800599" y="420624"/>
            <a:ext cx="3886200" cy="249631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5924301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Alternate Section Header Green">
    <p:bg>
      <p:bgPr>
        <a:solidFill>
          <a:schemeClr val="accent2"/>
        </a:solidFill>
        <a:effectLst/>
      </p:bgPr>
    </p:bg>
    <p:spTree>
      <p:nvGrpSpPr>
        <p:cNvPr id="1" name=""/>
        <p:cNvGrpSpPr/>
        <p:nvPr/>
      </p:nvGrpSpPr>
      <p:grpSpPr>
        <a:xfrm>
          <a:off x="0" y="0"/>
          <a:ext cx="0" cy="0"/>
          <a:chOff x="0" y="0"/>
          <a:chExt cx="0" cy="0"/>
        </a:xfrm>
      </p:grpSpPr>
      <p:sp>
        <p:nvSpPr>
          <p:cNvPr id="7" name="Rectangle 6"/>
          <p:cNvSpPr/>
          <p:nvPr userDrawn="1"/>
        </p:nvSpPr>
        <p:spPr bwMode="hidden">
          <a:xfrm>
            <a:off x="0" y="0"/>
            <a:ext cx="9144000" cy="3429000"/>
          </a:xfrm>
          <a:prstGeom prst="rect">
            <a:avLst/>
          </a:prstGeom>
          <a:solidFill>
            <a:srgbClr val="E9F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a:solidFill>
                <a:srgbClr val="000000"/>
              </a:solidFill>
            </a:endParaRPr>
          </a:p>
        </p:txBody>
      </p:sp>
      <p:sp>
        <p:nvSpPr>
          <p:cNvPr id="6" name="Slide Number Placeholder 5"/>
          <p:cNvSpPr>
            <a:spLocks noGrp="1"/>
          </p:cNvSpPr>
          <p:nvPr>
            <p:ph type="sldNum" sz="quarter" idx="12"/>
          </p:nvPr>
        </p:nvSpPr>
        <p:spPr bwMode="gray"/>
        <p:txBody>
          <a:bodyPr/>
          <a:lstStyle/>
          <a:p>
            <a:fld id="{E12D0507-9F86-7A45-BE8E-43760B9F92AA}" type="slidenum">
              <a:rPr lang="en-US" smtClean="0">
                <a:solidFill>
                  <a:srgbClr val="000000"/>
                </a:solidFill>
              </a:rPr>
              <a:pPr/>
              <a:t>‹#›</a:t>
            </a:fld>
            <a:endParaRPr lang="en-US">
              <a:solidFill>
                <a:srgbClr val="000000"/>
              </a:solidFill>
            </a:endParaRPr>
          </a:p>
        </p:txBody>
      </p:sp>
      <p:sp>
        <p:nvSpPr>
          <p:cNvPr id="8" name="Title 1"/>
          <p:cNvSpPr>
            <a:spLocks noGrp="1"/>
          </p:cNvSpPr>
          <p:nvPr>
            <p:ph type="title"/>
          </p:nvPr>
        </p:nvSpPr>
        <p:spPr bwMode="gray">
          <a:xfrm>
            <a:off x="457200" y="402336"/>
            <a:ext cx="3886200" cy="251460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9" name="Text Placeholder 9"/>
          <p:cNvSpPr>
            <a:spLocks noGrp="1"/>
          </p:cNvSpPr>
          <p:nvPr>
            <p:ph type="body" sz="quarter" idx="13"/>
          </p:nvPr>
        </p:nvSpPr>
        <p:spPr>
          <a:xfrm>
            <a:off x="4800599" y="420624"/>
            <a:ext cx="3886200" cy="249631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4218049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Alternate Section Header Blue">
    <p:bg>
      <p:bgPr>
        <a:solidFill>
          <a:schemeClr val="accent2"/>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0" y="0"/>
            <a:ext cx="9144000" cy="3429000"/>
          </a:xfrm>
          <a:prstGeom prst="rect">
            <a:avLst/>
          </a:prstGeom>
          <a:solidFill>
            <a:srgbClr val="E8F6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a:solidFill>
                <a:srgbClr val="000000"/>
              </a:solidFill>
            </a:endParaRPr>
          </a:p>
        </p:txBody>
      </p:sp>
      <p:sp>
        <p:nvSpPr>
          <p:cNvPr id="6" name="Slide Number Placeholder 5"/>
          <p:cNvSpPr>
            <a:spLocks noGrp="1"/>
          </p:cNvSpPr>
          <p:nvPr>
            <p:ph type="sldNum" sz="quarter" idx="12"/>
          </p:nvPr>
        </p:nvSpPr>
        <p:spPr bwMode="gray"/>
        <p:txBody>
          <a:bodyPr/>
          <a:lstStyle/>
          <a:p>
            <a:fld id="{E12D0507-9F86-7A45-BE8E-43760B9F92AA}" type="slidenum">
              <a:rPr lang="en-US" smtClean="0">
                <a:solidFill>
                  <a:srgbClr val="000000"/>
                </a:solidFill>
              </a:rPr>
              <a:pPr/>
              <a:t>‹#›</a:t>
            </a:fld>
            <a:endParaRPr lang="en-US">
              <a:solidFill>
                <a:srgbClr val="000000"/>
              </a:solidFill>
            </a:endParaRPr>
          </a:p>
        </p:txBody>
      </p:sp>
      <p:sp>
        <p:nvSpPr>
          <p:cNvPr id="12" name="Title 1"/>
          <p:cNvSpPr>
            <a:spLocks noGrp="1"/>
          </p:cNvSpPr>
          <p:nvPr>
            <p:ph type="title"/>
          </p:nvPr>
        </p:nvSpPr>
        <p:spPr bwMode="gray">
          <a:xfrm>
            <a:off x="457200" y="402336"/>
            <a:ext cx="3886200" cy="251460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4800599" y="420624"/>
            <a:ext cx="3886200" cy="249631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6800694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Alternate Section Header Yellow">
    <p:bg>
      <p:bgPr>
        <a:solidFill>
          <a:schemeClr val="accent2"/>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0" y="0"/>
            <a:ext cx="9144000" cy="3429000"/>
          </a:xfrm>
          <a:prstGeom prst="rect">
            <a:avLst/>
          </a:prstGeom>
          <a:solidFill>
            <a:srgbClr val="FEF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a:solidFill>
                <a:srgbClr val="000000"/>
              </a:solidFill>
            </a:endParaRPr>
          </a:p>
        </p:txBody>
      </p:sp>
      <p:sp>
        <p:nvSpPr>
          <p:cNvPr id="6" name="Slide Number Placeholder 5"/>
          <p:cNvSpPr>
            <a:spLocks noGrp="1"/>
          </p:cNvSpPr>
          <p:nvPr>
            <p:ph type="sldNum" sz="quarter" idx="12"/>
          </p:nvPr>
        </p:nvSpPr>
        <p:spPr bwMode="gray"/>
        <p:txBody>
          <a:bodyPr/>
          <a:lstStyle/>
          <a:p>
            <a:fld id="{E12D0507-9F86-7A45-BE8E-43760B9F92AA}" type="slidenum">
              <a:rPr lang="en-US" smtClean="0">
                <a:solidFill>
                  <a:srgbClr val="000000"/>
                </a:solidFill>
              </a:rPr>
              <a:pPr/>
              <a:t>‹#›</a:t>
            </a:fld>
            <a:endParaRPr lang="en-US">
              <a:solidFill>
                <a:srgbClr val="000000"/>
              </a:solidFill>
            </a:endParaRPr>
          </a:p>
        </p:txBody>
      </p:sp>
      <p:sp>
        <p:nvSpPr>
          <p:cNvPr id="9" name="Title 1"/>
          <p:cNvSpPr>
            <a:spLocks noGrp="1"/>
          </p:cNvSpPr>
          <p:nvPr>
            <p:ph type="title"/>
          </p:nvPr>
        </p:nvSpPr>
        <p:spPr bwMode="gray">
          <a:xfrm>
            <a:off x="457200" y="402336"/>
            <a:ext cx="3886200" cy="251460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11" name="Text Placeholder 9"/>
          <p:cNvSpPr>
            <a:spLocks noGrp="1"/>
          </p:cNvSpPr>
          <p:nvPr>
            <p:ph type="body" sz="quarter" idx="13"/>
          </p:nvPr>
        </p:nvSpPr>
        <p:spPr>
          <a:xfrm>
            <a:off x="4800599" y="420624"/>
            <a:ext cx="3886200" cy="249631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7909121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Alternate Section Header Orange">
    <p:bg>
      <p:bgPr>
        <a:solidFill>
          <a:schemeClr val="accent2"/>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0" y="0"/>
            <a:ext cx="9144000" cy="3429000"/>
          </a:xfrm>
          <a:prstGeom prst="rect">
            <a:avLst/>
          </a:prstGeom>
          <a:solidFill>
            <a:srgbClr val="FEF0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a:solidFill>
                <a:srgbClr val="000000"/>
              </a:solidFill>
            </a:endParaRPr>
          </a:p>
        </p:txBody>
      </p:sp>
      <p:sp>
        <p:nvSpPr>
          <p:cNvPr id="6" name="Slide Number Placeholder 5"/>
          <p:cNvSpPr>
            <a:spLocks noGrp="1"/>
          </p:cNvSpPr>
          <p:nvPr>
            <p:ph type="sldNum" sz="quarter" idx="12"/>
          </p:nvPr>
        </p:nvSpPr>
        <p:spPr bwMode="gray"/>
        <p:txBody>
          <a:bodyPr/>
          <a:lstStyle/>
          <a:p>
            <a:fld id="{E12D0507-9F86-7A45-BE8E-43760B9F92AA}" type="slidenum">
              <a:rPr lang="en-US" smtClean="0">
                <a:solidFill>
                  <a:srgbClr val="000000"/>
                </a:solidFill>
              </a:rPr>
              <a:pPr/>
              <a:t>‹#›</a:t>
            </a:fld>
            <a:endParaRPr lang="en-US">
              <a:solidFill>
                <a:srgbClr val="000000"/>
              </a:solidFill>
            </a:endParaRPr>
          </a:p>
        </p:txBody>
      </p:sp>
      <p:sp>
        <p:nvSpPr>
          <p:cNvPr id="9" name="Title 1"/>
          <p:cNvSpPr>
            <a:spLocks noGrp="1"/>
          </p:cNvSpPr>
          <p:nvPr>
            <p:ph type="title"/>
          </p:nvPr>
        </p:nvSpPr>
        <p:spPr bwMode="gray">
          <a:xfrm>
            <a:off x="457200" y="402336"/>
            <a:ext cx="3886200" cy="251460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11" name="Text Placeholder 9"/>
          <p:cNvSpPr>
            <a:spLocks noGrp="1"/>
          </p:cNvSpPr>
          <p:nvPr>
            <p:ph type="body" sz="quarter" idx="13"/>
          </p:nvPr>
        </p:nvSpPr>
        <p:spPr>
          <a:xfrm>
            <a:off x="4800599" y="420624"/>
            <a:ext cx="3886200" cy="249631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030437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Yellow">
    <p:bg>
      <p:bgPr>
        <a:solidFill>
          <a:schemeClr val="accent2"/>
        </a:solidFill>
        <a:effectLst/>
      </p:bgPr>
    </p:bg>
    <p:spTree>
      <p:nvGrpSpPr>
        <p:cNvPr id="1" name=""/>
        <p:cNvGrpSpPr/>
        <p:nvPr/>
      </p:nvGrpSpPr>
      <p:grpSpPr>
        <a:xfrm>
          <a:off x="0" y="0"/>
          <a:ext cx="0" cy="0"/>
          <a:chOff x="0" y="0"/>
          <a:chExt cx="0" cy="0"/>
        </a:xfrm>
      </p:grpSpPr>
      <p:grpSp>
        <p:nvGrpSpPr>
          <p:cNvPr id="12" name="Group 11"/>
          <p:cNvGrpSpPr/>
          <p:nvPr userDrawn="1"/>
        </p:nvGrpSpPr>
        <p:grpSpPr>
          <a:xfrm>
            <a:off x="2514600" y="365760"/>
            <a:ext cx="4114800" cy="4114800"/>
            <a:chOff x="2514600" y="365760"/>
            <a:chExt cx="4114800" cy="4114800"/>
          </a:xfrm>
        </p:grpSpPr>
        <p:sp>
          <p:nvSpPr>
            <p:cNvPr id="10" name="Oval 9"/>
            <p:cNvSpPr>
              <a:spLocks noChangeAspect="1"/>
            </p:cNvSpPr>
            <p:nvPr userDrawn="1"/>
          </p:nvSpPr>
          <p:spPr bwMode="gray">
            <a:xfrm>
              <a:off x="2514600" y="365760"/>
              <a:ext cx="4114800" cy="4114800"/>
            </a:xfrm>
            <a:prstGeom prst="ellipse">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Oval 10"/>
            <p:cNvSpPr>
              <a:spLocks noChangeAspect="1"/>
            </p:cNvSpPr>
            <p:nvPr userDrawn="1"/>
          </p:nvSpPr>
          <p:spPr bwMode="hidden">
            <a:xfrm>
              <a:off x="2514600" y="365760"/>
              <a:ext cx="4114800" cy="4114800"/>
            </a:xfrm>
            <a:prstGeom prst="ellipse">
              <a:avLst/>
            </a:prstGeom>
            <a:solidFill>
              <a:srgbClr val="FEF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userDrawn="1">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9" name="Title 1"/>
          <p:cNvSpPr>
            <a:spLocks noGrp="1"/>
          </p:cNvSpPr>
          <p:nvPr userDrawn="1">
            <p:ph type="title"/>
          </p:nvPr>
        </p:nvSpPr>
        <p:spPr bwMode="gray">
          <a:xfrm>
            <a:off x="3337560" y="1188720"/>
            <a:ext cx="2468880" cy="2468880"/>
          </a:xfrm>
        </p:spPr>
        <p:txBody>
          <a:bodyPr lIns="0" rIns="0" anchor="ctr" anchorCtr="0">
            <a:normAutofit/>
          </a:bodyPr>
          <a:lstStyle>
            <a:lvl1pPr algn="l">
              <a:defRPr sz="4000" b="1" cap="none"/>
            </a:lvl1pPr>
          </a:lstStyle>
          <a:p>
            <a:r>
              <a:rPr lang="en-US" smtClean="0"/>
              <a:t>Click to edit Master title style</a:t>
            </a:r>
            <a:endParaRPr lang="en-US" dirty="0"/>
          </a:p>
        </p:txBody>
      </p:sp>
      <p:pic>
        <p:nvPicPr>
          <p:cNvPr id="7"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116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Statement">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57200" y="402336"/>
            <a:ext cx="5632704" cy="2514600"/>
          </a:xfrm>
        </p:spPr>
        <p:txBody>
          <a:bodyPr>
            <a:noAutofit/>
          </a:bodyPr>
          <a:lstStyle>
            <a:lvl1pPr>
              <a:lnSpc>
                <a:spcPct val="90000"/>
              </a:lnSpc>
              <a:defRPr sz="4000"/>
            </a:lvl1pPr>
          </a:lstStyle>
          <a:p>
            <a:r>
              <a:rPr lang="en-US" smtClean="0"/>
              <a:t>Click to edit Master title style</a:t>
            </a:r>
            <a:endParaRPr lang="en-US" dirty="0"/>
          </a:p>
        </p:txBody>
      </p:sp>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5" name="Slide Number Placeholder 4"/>
          <p:cNvSpPr>
            <a:spLocks noGrp="1"/>
          </p:cNvSpPr>
          <p:nvPr>
            <p:ph type="sldNum" sz="quarter" idx="12"/>
          </p:nvPr>
        </p:nvSpPr>
        <p:spPr bwMode="gray"/>
        <p:txBody>
          <a:bodyPr/>
          <a:lstStyle/>
          <a:p>
            <a:fld id="{E12D0507-9F86-7A45-BE8E-43760B9F92A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4673027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userDrawn="1">
  <p:cSld name="One Statement &amp; Picture">
    <p:spTree>
      <p:nvGrpSpPr>
        <p:cNvPr id="1" name=""/>
        <p:cNvGrpSpPr/>
        <p:nvPr/>
      </p:nvGrpSpPr>
      <p:grpSpPr>
        <a:xfrm>
          <a:off x="0" y="0"/>
          <a:ext cx="0" cy="0"/>
          <a:chOff x="0" y="0"/>
          <a:chExt cx="0" cy="0"/>
        </a:xfrm>
      </p:grpSpPr>
      <p:sp>
        <p:nvSpPr>
          <p:cNvPr id="6" name="Picture Placeholder 6"/>
          <p:cNvSpPr>
            <a:spLocks noGrp="1"/>
          </p:cNvSpPr>
          <p:nvPr>
            <p:ph type="pic" sz="quarter" idx="13" hasCustomPrompt="1"/>
          </p:nvPr>
        </p:nvSpPr>
        <p:spPr bwMode="gray">
          <a:xfrm>
            <a:off x="3044952" y="0"/>
            <a:ext cx="6099048" cy="5143500"/>
          </a:xfrm>
          <a:noFill/>
        </p:spPr>
        <p:txBody>
          <a:bodyPr anchor="ctr" anchorCtr="0">
            <a:normAutofit/>
          </a:bodyPr>
          <a:lstStyle>
            <a:lvl1pPr marL="0" marR="0" indent="0" algn="ctr" defTabSz="457200" rtl="0" eaLnBrk="1" fontAlgn="auto" latinLnBrk="0" hangingPunct="1">
              <a:lnSpc>
                <a:spcPct val="100000"/>
              </a:lnSpc>
              <a:spcBef>
                <a:spcPts val="600"/>
              </a:spcBef>
              <a:spcAft>
                <a:spcPts val="0"/>
              </a:spcAft>
              <a:buClrTx/>
              <a:buSzTx/>
              <a:buFontTx/>
              <a:buNone/>
              <a:tabLst/>
              <a:defRPr sz="1200" b="0" baseline="0"/>
            </a:lvl1pPr>
          </a:lstStyle>
          <a:p>
            <a:r>
              <a:rPr lang="en-US" dirty="0" smtClean="0"/>
              <a:t>Click icon to add picture. </a:t>
            </a:r>
            <a:br>
              <a:rPr lang="en-US" dirty="0" smtClean="0"/>
            </a:br>
            <a:r>
              <a:rPr lang="en-US" dirty="0" smtClean="0"/>
              <a:t>Placeholder is approximately 6:5 proportion.</a:t>
            </a:r>
          </a:p>
        </p:txBody>
      </p:sp>
      <p:sp>
        <p:nvSpPr>
          <p:cNvPr id="3" name="Date Placeholder 2"/>
          <p:cNvSpPr>
            <a:spLocks noGrp="1"/>
          </p:cNvSpPr>
          <p:nvPr>
            <p:ph type="dt" sz="half" idx="10"/>
          </p:nvPr>
        </p:nvSpPr>
        <p:spPr bwMode="gray">
          <a:xfrm>
            <a:off x="7543800" y="4700016"/>
            <a:ext cx="914400" cy="228600"/>
          </a:xfrm>
        </p:spPr>
        <p:txBody>
          <a:bodyPr/>
          <a:lstStyle/>
          <a:p>
            <a:r>
              <a:rPr lang="en-US" smtClean="0">
                <a:solidFill>
                  <a:srgbClr val="000000"/>
                </a:solidFill>
              </a:rPr>
              <a:t>Month 00, 0000</a:t>
            </a:r>
            <a:endParaRPr lang="en-US" dirty="0">
              <a:solidFill>
                <a:srgbClr val="000000"/>
              </a:solidFill>
            </a:endParaRPr>
          </a:p>
        </p:txBody>
      </p:sp>
      <p:sp>
        <p:nvSpPr>
          <p:cNvPr id="5" name="Slide Number Placeholder 4"/>
          <p:cNvSpPr>
            <a:spLocks noGrp="1"/>
          </p:cNvSpPr>
          <p:nvPr>
            <p:ph type="sldNum" sz="quarter" idx="12"/>
          </p:nvPr>
        </p:nvSpPr>
        <p:spPr bwMode="gray"/>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8" name="Text Placeholder 21"/>
          <p:cNvSpPr>
            <a:spLocks noGrp="1"/>
          </p:cNvSpPr>
          <p:nvPr>
            <p:ph type="body" sz="quarter" idx="16"/>
          </p:nvPr>
        </p:nvSpPr>
        <p:spPr bwMode="gray">
          <a:xfrm>
            <a:off x="457200"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348226" y="4637113"/>
            <a:ext cx="1069848" cy="379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ooter Placeholder 4"/>
          <p:cNvSpPr txBox="1">
            <a:spLocks/>
          </p:cNvSpPr>
          <p:nvPr userDrawn="1"/>
        </p:nvSpPr>
        <p:spPr>
          <a:xfrm>
            <a:off x="3511296" y="4700032"/>
            <a:ext cx="4023360" cy="228600"/>
          </a:xfrm>
          <a:prstGeom prst="rect">
            <a:avLst/>
          </a:prstGeom>
          <a:noFill/>
        </p:spPr>
        <p:txBody>
          <a:bodyPr vert="horz" lIns="0" tIns="0" rIns="182880" bIns="0" rtlCol="0" anchor="b" anchorCtr="0"/>
          <a:lstStyle>
            <a:defPPr>
              <a:defRPr lang="en-US"/>
            </a:defPPr>
            <a:lvl1pPr marL="0" algn="l" defTabSz="457200" rtl="0" eaLnBrk="1" latinLnBrk="0" hangingPunct="1">
              <a:defRPr sz="700" kern="1200">
                <a:solidFill>
                  <a:schemeClr val="tx2"/>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154392294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userDrawn="1">
  <p:cSld name="One Statement &amp; Content">
    <p:bg>
      <p:bgPr>
        <a:solidFill>
          <a:schemeClr val="accent2"/>
        </a:solidFill>
        <a:effectLst/>
      </p:bgPr>
    </p:bg>
    <p:spTree>
      <p:nvGrpSpPr>
        <p:cNvPr id="1" name=""/>
        <p:cNvGrpSpPr/>
        <p:nvPr/>
      </p:nvGrpSpPr>
      <p:grpSpPr>
        <a:xfrm>
          <a:off x="0" y="0"/>
          <a:ext cx="0" cy="0"/>
          <a:chOff x="0" y="0"/>
          <a:chExt cx="0" cy="0"/>
        </a:xfrm>
      </p:grpSpPr>
      <p:sp>
        <p:nvSpPr>
          <p:cNvPr id="11" name="Rectangle 10"/>
          <p:cNvSpPr/>
          <p:nvPr userDrawn="1"/>
        </p:nvSpPr>
        <p:spPr bwMode="hidden">
          <a:xfrm>
            <a:off x="3054096" y="-2"/>
            <a:ext cx="6089904" cy="514350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 name="Date Placeholder 2"/>
          <p:cNvSpPr>
            <a:spLocks noGrp="1"/>
          </p:cNvSpPr>
          <p:nvPr>
            <p:ph type="dt" sz="half" idx="10"/>
          </p:nvPr>
        </p:nvSpPr>
        <p:spPr bwMode="gray">
          <a:xfrm>
            <a:off x="7543800" y="4700016"/>
            <a:ext cx="914400" cy="228600"/>
          </a:xfrm>
        </p:spPr>
        <p:txBody>
          <a:bodyPr/>
          <a:lstStyle/>
          <a:p>
            <a:r>
              <a:rPr lang="en-US" smtClean="0">
                <a:solidFill>
                  <a:srgbClr val="000000"/>
                </a:solidFill>
              </a:rPr>
              <a:t>Month 00, 0000</a:t>
            </a:r>
            <a:endParaRPr lang="en-US" dirty="0">
              <a:solidFill>
                <a:srgbClr val="000000"/>
              </a:solidFill>
            </a:endParaRPr>
          </a:p>
        </p:txBody>
      </p:sp>
      <p:sp>
        <p:nvSpPr>
          <p:cNvPr id="5" name="Slide Number Placeholder 4"/>
          <p:cNvSpPr>
            <a:spLocks noGrp="1"/>
          </p:cNvSpPr>
          <p:nvPr>
            <p:ph type="sldNum" sz="quarter" idx="12"/>
          </p:nvPr>
        </p:nvSpPr>
        <p:spPr bwMode="gray"/>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6" name="Text Placeholder 5"/>
          <p:cNvSpPr>
            <a:spLocks noGrp="1"/>
          </p:cNvSpPr>
          <p:nvPr>
            <p:ph type="body" sz="quarter" idx="17"/>
          </p:nvPr>
        </p:nvSpPr>
        <p:spPr>
          <a:xfrm>
            <a:off x="3511296" y="457201"/>
            <a:ext cx="5175504"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21"/>
          <p:cNvSpPr>
            <a:spLocks noGrp="1"/>
          </p:cNvSpPr>
          <p:nvPr>
            <p:ph type="body" sz="quarter" idx="16"/>
          </p:nvPr>
        </p:nvSpPr>
        <p:spPr bwMode="gray">
          <a:xfrm>
            <a:off x="457200"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348226" y="4637113"/>
            <a:ext cx="1069848" cy="379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ooter Placeholder 4"/>
          <p:cNvSpPr txBox="1">
            <a:spLocks/>
          </p:cNvSpPr>
          <p:nvPr userDrawn="1"/>
        </p:nvSpPr>
        <p:spPr>
          <a:xfrm>
            <a:off x="3511296" y="4700032"/>
            <a:ext cx="4023360" cy="228600"/>
          </a:xfrm>
          <a:prstGeom prst="rect">
            <a:avLst/>
          </a:prstGeom>
          <a:noFill/>
        </p:spPr>
        <p:txBody>
          <a:bodyPr vert="horz" lIns="0" tIns="0" rIns="182880" bIns="0" rtlCol="0" anchor="b" anchorCtr="0"/>
          <a:lstStyle>
            <a:defPPr>
              <a:defRPr lang="en-US"/>
            </a:defPPr>
            <a:lvl1pPr marL="0" algn="l" defTabSz="457200" rtl="0" eaLnBrk="1" latinLnBrk="0" hangingPunct="1">
              <a:defRPr sz="700" kern="1200">
                <a:solidFill>
                  <a:schemeClr val="tx2"/>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322486956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userDrawn="1">
  <p:cSld name="One Statement &amp; Chart">
    <p:bg>
      <p:bgPr>
        <a:solidFill>
          <a:schemeClr val="accent2"/>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3054096" y="-2"/>
            <a:ext cx="6089904" cy="514350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 name="Date Placeholder 2"/>
          <p:cNvSpPr>
            <a:spLocks noGrp="1"/>
          </p:cNvSpPr>
          <p:nvPr>
            <p:ph type="dt" sz="half" idx="10"/>
          </p:nvPr>
        </p:nvSpPr>
        <p:spPr bwMode="gray">
          <a:xfrm>
            <a:off x="7543800" y="4700016"/>
            <a:ext cx="914400" cy="228600"/>
          </a:xfrm>
        </p:spPr>
        <p:txBody>
          <a:bodyPr/>
          <a:lstStyle/>
          <a:p>
            <a:r>
              <a:rPr lang="en-US" smtClean="0">
                <a:solidFill>
                  <a:srgbClr val="000000"/>
                </a:solidFill>
              </a:rPr>
              <a:t>Month 00, 0000</a:t>
            </a:r>
            <a:endParaRPr lang="en-US" dirty="0">
              <a:solidFill>
                <a:srgbClr val="000000"/>
              </a:solidFill>
            </a:endParaRPr>
          </a:p>
        </p:txBody>
      </p:sp>
      <p:sp>
        <p:nvSpPr>
          <p:cNvPr id="5" name="Slide Number Placeholder 4"/>
          <p:cNvSpPr>
            <a:spLocks noGrp="1"/>
          </p:cNvSpPr>
          <p:nvPr>
            <p:ph type="sldNum" sz="quarter" idx="12"/>
          </p:nvPr>
        </p:nvSpPr>
        <p:spPr bwMode="gray"/>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11" name="Chart Placeholder 6"/>
          <p:cNvSpPr>
            <a:spLocks noGrp="1"/>
          </p:cNvSpPr>
          <p:nvPr>
            <p:ph type="chart" sz="quarter" idx="18" hasCustomPrompt="1"/>
          </p:nvPr>
        </p:nvSpPr>
        <p:spPr>
          <a:xfrm>
            <a:off x="3511550" y="457200"/>
            <a:ext cx="5175250" cy="4114800"/>
          </a:xfrm>
        </p:spPr>
        <p:txBody>
          <a:bodyPr anchor="ctr" anchorCtr="0">
            <a:normAutofit/>
          </a:bodyPr>
          <a:lstStyle>
            <a:lvl1pPr algn="ctr">
              <a:defRPr sz="1200" b="0"/>
            </a:lvl1pPr>
          </a:lstStyle>
          <a:p>
            <a:r>
              <a:rPr lang="en-US" dirty="0" smtClean="0"/>
              <a:t>Click icon to add chart.</a:t>
            </a:r>
            <a:endParaRPr lang="en-US" dirty="0"/>
          </a:p>
        </p:txBody>
      </p:sp>
      <p:sp>
        <p:nvSpPr>
          <p:cNvPr id="10" name="Text Placeholder 21"/>
          <p:cNvSpPr>
            <a:spLocks noGrp="1"/>
          </p:cNvSpPr>
          <p:nvPr>
            <p:ph type="body" sz="quarter" idx="16"/>
          </p:nvPr>
        </p:nvSpPr>
        <p:spPr bwMode="gray">
          <a:xfrm>
            <a:off x="457200"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348226" y="4637113"/>
            <a:ext cx="1069848" cy="379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ooter Placeholder 4"/>
          <p:cNvSpPr txBox="1">
            <a:spLocks/>
          </p:cNvSpPr>
          <p:nvPr userDrawn="1"/>
        </p:nvSpPr>
        <p:spPr>
          <a:xfrm>
            <a:off x="3511296" y="4700032"/>
            <a:ext cx="4023360" cy="228600"/>
          </a:xfrm>
          <a:prstGeom prst="rect">
            <a:avLst/>
          </a:prstGeom>
          <a:noFill/>
        </p:spPr>
        <p:txBody>
          <a:bodyPr vert="horz" lIns="0" tIns="0" rIns="182880" bIns="0" rtlCol="0" anchor="b" anchorCtr="0"/>
          <a:lstStyle>
            <a:defPPr>
              <a:defRPr lang="en-US"/>
            </a:defPPr>
            <a:lvl1pPr marL="0" algn="l" defTabSz="457200" rtl="0" eaLnBrk="1" latinLnBrk="0" hangingPunct="1">
              <a:defRPr sz="700" kern="1200">
                <a:solidFill>
                  <a:schemeClr val="tx2"/>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230634884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preserve="1" userDrawn="1">
  <p:cSld name="Three Statement">
    <p:spTree>
      <p:nvGrpSpPr>
        <p:cNvPr id="1" name=""/>
        <p:cNvGrpSpPr/>
        <p:nvPr/>
      </p:nvGrpSpPr>
      <p:grpSpPr>
        <a:xfrm>
          <a:off x="0" y="0"/>
          <a:ext cx="0" cy="0"/>
          <a:chOff x="0" y="0"/>
          <a:chExt cx="0" cy="0"/>
        </a:xfrm>
      </p:grpSpPr>
      <p:sp>
        <p:nvSpPr>
          <p:cNvPr id="13" name="Rectangle 12"/>
          <p:cNvSpPr/>
          <p:nvPr userDrawn="1"/>
        </p:nvSpPr>
        <p:spPr bwMode="gray">
          <a:xfrm>
            <a:off x="6089904" y="-2"/>
            <a:ext cx="3054096" cy="5143502"/>
          </a:xfrm>
          <a:prstGeom prst="rect">
            <a:avLst/>
          </a:prstGeom>
          <a:solidFill>
            <a:srgbClr val="E8F6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4" name="Rectangle 13"/>
          <p:cNvSpPr/>
          <p:nvPr userDrawn="1"/>
        </p:nvSpPr>
        <p:spPr bwMode="gray">
          <a:xfrm>
            <a:off x="3054096" y="-2"/>
            <a:ext cx="3035808" cy="514350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 name="Date Placeholder 2"/>
          <p:cNvSpPr>
            <a:spLocks noGrp="1"/>
          </p:cNvSpPr>
          <p:nvPr>
            <p:ph type="dt" sz="half" idx="10"/>
          </p:nvPr>
        </p:nvSpPr>
        <p:spPr bwMode="gray">
          <a:xfrm>
            <a:off x="7543800" y="4700016"/>
            <a:ext cx="914400" cy="228600"/>
          </a:xfrm>
        </p:spPr>
        <p:txBody>
          <a:bodyPr/>
          <a:lstStyle/>
          <a:p>
            <a:r>
              <a:rPr lang="en-US" smtClean="0">
                <a:solidFill>
                  <a:srgbClr val="000000"/>
                </a:solidFill>
              </a:rPr>
              <a:t>Month 00, 0000</a:t>
            </a:r>
            <a:endParaRPr lang="en-US" dirty="0">
              <a:solidFill>
                <a:srgbClr val="000000"/>
              </a:solidFill>
            </a:endParaRPr>
          </a:p>
        </p:txBody>
      </p:sp>
      <p:sp>
        <p:nvSpPr>
          <p:cNvPr id="5" name="Slide Number Placeholder 4"/>
          <p:cNvSpPr>
            <a:spLocks noGrp="1"/>
          </p:cNvSpPr>
          <p:nvPr>
            <p:ph type="sldNum" sz="quarter" idx="12"/>
          </p:nvPr>
        </p:nvSpPr>
        <p:spPr bwMode="gray"/>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12" name="Text Placeholder 21"/>
          <p:cNvSpPr>
            <a:spLocks noGrp="1"/>
          </p:cNvSpPr>
          <p:nvPr>
            <p:ph type="body" sz="quarter" idx="16"/>
          </p:nvPr>
        </p:nvSpPr>
        <p:spPr bwMode="gray">
          <a:xfrm>
            <a:off x="457200"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21"/>
          <p:cNvSpPr>
            <a:spLocks noGrp="1"/>
          </p:cNvSpPr>
          <p:nvPr>
            <p:ph type="body" sz="quarter" idx="17"/>
          </p:nvPr>
        </p:nvSpPr>
        <p:spPr bwMode="gray">
          <a:xfrm>
            <a:off x="3511296"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ext Placeholder 21"/>
          <p:cNvSpPr>
            <a:spLocks noGrp="1"/>
          </p:cNvSpPr>
          <p:nvPr>
            <p:ph type="body" sz="quarter" idx="18"/>
          </p:nvPr>
        </p:nvSpPr>
        <p:spPr bwMode="gray">
          <a:xfrm>
            <a:off x="6556248"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348226" y="4637113"/>
            <a:ext cx="1069848" cy="379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ooter Placeholder 4"/>
          <p:cNvSpPr txBox="1">
            <a:spLocks/>
          </p:cNvSpPr>
          <p:nvPr userDrawn="1"/>
        </p:nvSpPr>
        <p:spPr>
          <a:xfrm>
            <a:off x="1600200" y="4700032"/>
            <a:ext cx="4023360" cy="228600"/>
          </a:xfrm>
          <a:prstGeom prst="rect">
            <a:avLst/>
          </a:prstGeom>
          <a:noFill/>
        </p:spPr>
        <p:txBody>
          <a:bodyPr vert="horz" lIns="0" tIns="0" rIns="182880" bIns="0" rtlCol="0" anchor="b" anchorCtr="0"/>
          <a:lstStyle>
            <a:defPPr>
              <a:defRPr lang="en-US"/>
            </a:defPPr>
            <a:lvl1pPr marL="0" algn="l" defTabSz="457200" rtl="0" eaLnBrk="1" latinLnBrk="0" hangingPunct="1">
              <a:defRPr sz="700" kern="1200">
                <a:solidFill>
                  <a:schemeClr val="tx2"/>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337627580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preserve="1" userDrawn="1">
  <p:cSld name="Six Statement">
    <p:bg>
      <p:bgPr>
        <a:solidFill>
          <a:schemeClr val="accent2"/>
        </a:solidFill>
        <a:effectLst/>
      </p:bgPr>
    </p:bg>
    <p:spTree>
      <p:nvGrpSpPr>
        <p:cNvPr id="1" name=""/>
        <p:cNvGrpSpPr/>
        <p:nvPr/>
      </p:nvGrpSpPr>
      <p:grpSpPr>
        <a:xfrm>
          <a:off x="0" y="0"/>
          <a:ext cx="0" cy="0"/>
          <a:chOff x="0" y="0"/>
          <a:chExt cx="0" cy="0"/>
        </a:xfrm>
      </p:grpSpPr>
      <p:sp>
        <p:nvSpPr>
          <p:cNvPr id="14" name="Rectangle 13"/>
          <p:cNvSpPr/>
          <p:nvPr userDrawn="1"/>
        </p:nvSpPr>
        <p:spPr bwMode="gray">
          <a:xfrm>
            <a:off x="3054098" y="2564892"/>
            <a:ext cx="3035807" cy="2578608"/>
          </a:xfrm>
          <a:prstGeom prst="rect">
            <a:avLst/>
          </a:prstGeom>
          <a:solidFill>
            <a:srgbClr val="E9F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1" name="Rectangle 20"/>
          <p:cNvSpPr/>
          <p:nvPr userDrawn="1"/>
        </p:nvSpPr>
        <p:spPr bwMode="gray">
          <a:xfrm>
            <a:off x="0" y="0"/>
            <a:ext cx="3054096" cy="2564892"/>
          </a:xfrm>
          <a:prstGeom prst="rect">
            <a:avLst/>
          </a:prstGeom>
          <a:solidFill>
            <a:srgbClr val="FEF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5" name="Rectangle 24"/>
          <p:cNvSpPr/>
          <p:nvPr userDrawn="1"/>
        </p:nvSpPr>
        <p:spPr bwMode="gray">
          <a:xfrm>
            <a:off x="6089904" y="0"/>
            <a:ext cx="3054096" cy="2564892"/>
          </a:xfrm>
          <a:prstGeom prst="rect">
            <a:avLst/>
          </a:prstGeom>
          <a:solidFill>
            <a:srgbClr val="FEF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5" name="Text Placeholder 14"/>
          <p:cNvSpPr>
            <a:spLocks noGrp="1"/>
          </p:cNvSpPr>
          <p:nvPr>
            <p:ph type="body" sz="quarter" idx="10"/>
          </p:nvPr>
        </p:nvSpPr>
        <p:spPr bwMode="gray">
          <a:xfrm>
            <a:off x="457200" y="420624"/>
            <a:ext cx="2130552" cy="1691640"/>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16" name="Text Placeholder 14"/>
          <p:cNvSpPr>
            <a:spLocks noGrp="1"/>
          </p:cNvSpPr>
          <p:nvPr>
            <p:ph type="body" sz="quarter" idx="11"/>
          </p:nvPr>
        </p:nvSpPr>
        <p:spPr bwMode="gray">
          <a:xfrm>
            <a:off x="3502152" y="420624"/>
            <a:ext cx="2130552" cy="1691640"/>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17" name="Text Placeholder 14"/>
          <p:cNvSpPr>
            <a:spLocks noGrp="1"/>
          </p:cNvSpPr>
          <p:nvPr>
            <p:ph type="body" sz="quarter" idx="12"/>
          </p:nvPr>
        </p:nvSpPr>
        <p:spPr bwMode="gray">
          <a:xfrm>
            <a:off x="6556248" y="420624"/>
            <a:ext cx="2130552" cy="1691640"/>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18" name="Text Placeholder 14"/>
          <p:cNvSpPr>
            <a:spLocks noGrp="1"/>
          </p:cNvSpPr>
          <p:nvPr>
            <p:ph type="body" sz="quarter" idx="13"/>
          </p:nvPr>
        </p:nvSpPr>
        <p:spPr bwMode="gray">
          <a:xfrm>
            <a:off x="457200" y="2990088"/>
            <a:ext cx="2130552" cy="1581912"/>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19" name="Text Placeholder 14"/>
          <p:cNvSpPr>
            <a:spLocks noGrp="1"/>
          </p:cNvSpPr>
          <p:nvPr>
            <p:ph type="body" sz="quarter" idx="14"/>
          </p:nvPr>
        </p:nvSpPr>
        <p:spPr bwMode="gray">
          <a:xfrm>
            <a:off x="3502152" y="2990088"/>
            <a:ext cx="2130552" cy="1581912"/>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20" name="Text Placeholder 14"/>
          <p:cNvSpPr>
            <a:spLocks noGrp="1"/>
          </p:cNvSpPr>
          <p:nvPr>
            <p:ph type="body" sz="quarter" idx="15"/>
          </p:nvPr>
        </p:nvSpPr>
        <p:spPr bwMode="gray">
          <a:xfrm>
            <a:off x="6556248" y="2990088"/>
            <a:ext cx="2130552" cy="1581912"/>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3" name="Date Placeholder 2"/>
          <p:cNvSpPr>
            <a:spLocks noGrp="1"/>
          </p:cNvSpPr>
          <p:nvPr>
            <p:ph type="dt" sz="half" idx="16"/>
          </p:nvPr>
        </p:nvSpPr>
        <p:spPr>
          <a:xfrm>
            <a:off x="7543800" y="4700016"/>
            <a:ext cx="914400" cy="228600"/>
          </a:xfrm>
        </p:spPr>
        <p:txBody>
          <a:bodyPr/>
          <a:lstStyle/>
          <a:p>
            <a:r>
              <a:rPr lang="en-US" smtClean="0">
                <a:solidFill>
                  <a:srgbClr val="000000"/>
                </a:solidFill>
              </a:rPr>
              <a:t>Month 00, 0000</a:t>
            </a:r>
            <a:endParaRPr lang="en-US" dirty="0">
              <a:solidFill>
                <a:srgbClr val="000000"/>
              </a:solidFill>
            </a:endParaRPr>
          </a:p>
        </p:txBody>
      </p:sp>
      <p:sp>
        <p:nvSpPr>
          <p:cNvPr id="5" name="Slide Number Placeholder 4"/>
          <p:cNvSpPr>
            <a:spLocks noGrp="1"/>
          </p:cNvSpPr>
          <p:nvPr>
            <p:ph type="sldNum" sz="quarter" idx="18"/>
          </p:nvPr>
        </p:nvSpPr>
        <p:spPr/>
        <p:txBody>
          <a:bodyPr/>
          <a:lstStyle/>
          <a:p>
            <a:fld id="{E12D0507-9F86-7A45-BE8E-43760B9F92AA}" type="slidenum">
              <a:rPr lang="en-US" smtClean="0">
                <a:solidFill>
                  <a:srgbClr val="000000"/>
                </a:solidFill>
              </a:rPr>
              <a:pPr/>
              <a:t>‹#›</a:t>
            </a:fld>
            <a:endParaRPr lang="en-US" dirty="0">
              <a:solidFill>
                <a:srgbClr val="000000"/>
              </a:solidFill>
            </a:endParaRPr>
          </a:p>
        </p:txBody>
      </p:sp>
      <p:pic>
        <p:nvPicPr>
          <p:cNvPr id="2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348226" y="4637113"/>
            <a:ext cx="1069848" cy="379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Footer Placeholder 4"/>
          <p:cNvSpPr txBox="1">
            <a:spLocks/>
          </p:cNvSpPr>
          <p:nvPr userDrawn="1"/>
        </p:nvSpPr>
        <p:spPr>
          <a:xfrm>
            <a:off x="1600200" y="4700032"/>
            <a:ext cx="4023360" cy="228600"/>
          </a:xfrm>
          <a:prstGeom prst="rect">
            <a:avLst/>
          </a:prstGeom>
          <a:noFill/>
        </p:spPr>
        <p:txBody>
          <a:bodyPr vert="horz" lIns="0" tIns="0" rIns="182880" bIns="0" rtlCol="0" anchor="b" anchorCtr="0"/>
          <a:lstStyle>
            <a:defPPr>
              <a:defRPr lang="en-US"/>
            </a:defPPr>
            <a:lvl1pPr marL="0" algn="l" defTabSz="457200" rtl="0" eaLnBrk="1" latinLnBrk="0" hangingPunct="1">
              <a:defRPr sz="700" kern="1200">
                <a:solidFill>
                  <a:schemeClr val="tx2"/>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266812910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ext &amp; One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5" name="Slide Number Placeholder 4"/>
          <p:cNvSpPr>
            <a:spLocks noGrp="1"/>
          </p:cNvSpPr>
          <p:nvPr>
            <p:ph type="sldNum" sz="quarter" idx="12"/>
          </p:nvPr>
        </p:nvSpPr>
        <p:spPr bwMode="gray"/>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10" name="Content Placeholder 2"/>
          <p:cNvSpPr>
            <a:spLocks noGrp="1"/>
          </p:cNvSpPr>
          <p:nvPr>
            <p:ph idx="1"/>
          </p:nvPr>
        </p:nvSpPr>
        <p:spPr bwMode="gray">
          <a:xfrm>
            <a:off x="457200"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b="1"/>
            </a:lvl2pPr>
            <a:lvl3pPr marL="0" indent="0">
              <a:spcBef>
                <a:spcPts val="900"/>
              </a:spcBef>
              <a:buFontTx/>
              <a:buNone/>
              <a:defRPr/>
            </a:lvl3pPr>
            <a:lvl4pPr marL="230188" indent="-230188">
              <a:spcBef>
                <a:spcPts val="600"/>
              </a:spcBef>
              <a:buFont typeface="Arial"/>
              <a:buChar char="•"/>
              <a:defRPr/>
            </a:lvl4pPr>
            <a:lvl5pPr marL="460375" indent="-230188">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Picture Placeholder 8"/>
          <p:cNvSpPr>
            <a:spLocks noGrp="1" noChangeAspect="1"/>
          </p:cNvSpPr>
          <p:nvPr>
            <p:ph type="pic" sz="quarter" idx="20" hasCustomPrompt="1"/>
          </p:nvPr>
        </p:nvSpPr>
        <p:spPr bwMode="gray">
          <a:xfrm>
            <a:off x="3369564" y="901007"/>
            <a:ext cx="5317236" cy="3198813"/>
          </a:xfrm>
          <a:noFill/>
        </p:spPr>
        <p:txBody>
          <a:bodyPr anchor="ctr" anchorCtr="0">
            <a:normAutofit/>
          </a:bodyPr>
          <a:lstStyle>
            <a:lvl1pPr algn="ctr">
              <a:spcBef>
                <a:spcPts val="0"/>
              </a:spcBef>
              <a:defRPr sz="1200" b="0"/>
            </a:lvl1pPr>
          </a:lstStyle>
          <a:p>
            <a:r>
              <a:rPr lang="en-US" dirty="0" smtClean="0"/>
              <a:t>Click icon to add picture. </a:t>
            </a:r>
            <a:br>
              <a:rPr lang="en-US" dirty="0" smtClean="0"/>
            </a:br>
            <a:r>
              <a:rPr lang="en-US" dirty="0" smtClean="0"/>
              <a:t>Placeholder is 5:3 proportion.</a:t>
            </a:r>
            <a:endParaRPr lang="en-US" dirty="0"/>
          </a:p>
        </p:txBody>
      </p:sp>
      <p:sp>
        <p:nvSpPr>
          <p:cNvPr id="15" name="Text Placeholder 9"/>
          <p:cNvSpPr>
            <a:spLocks noGrp="1"/>
          </p:cNvSpPr>
          <p:nvPr>
            <p:ph type="body" sz="quarter" idx="27" hasCustomPrompt="1"/>
          </p:nvPr>
        </p:nvSpPr>
        <p:spPr>
          <a:xfrm>
            <a:off x="3369564" y="4175942"/>
            <a:ext cx="5317236" cy="396057"/>
          </a:xfrm>
        </p:spPr>
        <p:txBody>
          <a:bodyPr>
            <a:noAutofit/>
          </a:bodyPr>
          <a:lstStyle>
            <a:lvl1pPr>
              <a:spcBef>
                <a:spcPts val="0"/>
              </a:spcBef>
              <a:defRPr sz="7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Tree>
    <p:extLst>
      <p:ext uri="{BB962C8B-B14F-4D97-AF65-F5344CB8AC3E}">
        <p14:creationId xmlns:p14="http://schemas.microsoft.com/office/powerpoint/2010/main" val="309307763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ext &amp; Two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5" name="Slide Number Placeholder 4"/>
          <p:cNvSpPr>
            <a:spLocks noGrp="1"/>
          </p:cNvSpPr>
          <p:nvPr>
            <p:ph type="sldNum" sz="quarter" idx="12"/>
          </p:nvPr>
        </p:nvSpPr>
        <p:spPr bwMode="gray"/>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10" name="Content Placeholder 2"/>
          <p:cNvSpPr>
            <a:spLocks noGrp="1"/>
          </p:cNvSpPr>
          <p:nvPr>
            <p:ph idx="1"/>
          </p:nvPr>
        </p:nvSpPr>
        <p:spPr bwMode="gray">
          <a:xfrm>
            <a:off x="457200"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b="1"/>
            </a:lvl2pPr>
            <a:lvl3pPr marL="0" indent="0">
              <a:spcBef>
                <a:spcPts val="900"/>
              </a:spcBef>
              <a:buFontTx/>
              <a:buNone/>
              <a:defRPr/>
            </a:lvl3pPr>
            <a:lvl4pPr marL="230188" indent="-230188">
              <a:spcBef>
                <a:spcPts val="600"/>
              </a:spcBef>
              <a:buFont typeface="Arial"/>
              <a:buChar char="•"/>
              <a:defRPr/>
            </a:lvl4pPr>
            <a:lvl5pPr marL="460375" indent="-230188">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Picture Placeholder 8"/>
          <p:cNvSpPr>
            <a:spLocks noGrp="1" noChangeAspect="1"/>
          </p:cNvSpPr>
          <p:nvPr>
            <p:ph type="pic" sz="quarter" idx="31" hasCustomPrompt="1"/>
          </p:nvPr>
        </p:nvSpPr>
        <p:spPr bwMode="gray">
          <a:xfrm>
            <a:off x="3375100" y="901007"/>
            <a:ext cx="2404872" cy="3200400"/>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
        <p:nvSpPr>
          <p:cNvPr id="9" name="Text Placeholder 9"/>
          <p:cNvSpPr>
            <a:spLocks noGrp="1"/>
          </p:cNvSpPr>
          <p:nvPr>
            <p:ph type="body" sz="quarter" idx="27" hasCustomPrompt="1"/>
          </p:nvPr>
        </p:nvSpPr>
        <p:spPr>
          <a:xfrm>
            <a:off x="3369564" y="4175942"/>
            <a:ext cx="2404872" cy="396058"/>
          </a:xfrm>
        </p:spPr>
        <p:txBody>
          <a:bodyPr>
            <a:noAutofit/>
          </a:bodyPr>
          <a:lstStyle>
            <a:lvl1pPr>
              <a:spcBef>
                <a:spcPts val="0"/>
              </a:spcBef>
              <a:defRPr sz="7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1" name="Text Placeholder 9"/>
          <p:cNvSpPr>
            <a:spLocks noGrp="1"/>
          </p:cNvSpPr>
          <p:nvPr>
            <p:ph type="body" sz="quarter" idx="29" hasCustomPrompt="1"/>
          </p:nvPr>
        </p:nvSpPr>
        <p:spPr>
          <a:xfrm>
            <a:off x="6099355" y="4175942"/>
            <a:ext cx="2404872" cy="396058"/>
          </a:xfrm>
        </p:spPr>
        <p:txBody>
          <a:bodyPr>
            <a:noAutofit/>
          </a:bodyPr>
          <a:lstStyle>
            <a:lvl1pPr marL="0" marR="0" indent="0" algn="l" defTabSz="457200" rtl="0" eaLnBrk="1" fontAlgn="auto" latinLnBrk="0" hangingPunct="1">
              <a:lnSpc>
                <a:spcPct val="100000"/>
              </a:lnSpc>
              <a:spcBef>
                <a:spcPts val="0"/>
              </a:spcBef>
              <a:spcAft>
                <a:spcPts val="0"/>
              </a:spcAft>
              <a:buClrTx/>
              <a:buSzTx/>
              <a:buFontTx/>
              <a:buNone/>
              <a:tabLst/>
              <a:defRPr sz="7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2" name="Picture Placeholder 8"/>
          <p:cNvSpPr>
            <a:spLocks noGrp="1" noChangeAspect="1"/>
          </p:cNvSpPr>
          <p:nvPr>
            <p:ph type="pic" sz="quarter" idx="30" hasCustomPrompt="1"/>
          </p:nvPr>
        </p:nvSpPr>
        <p:spPr bwMode="gray">
          <a:xfrm>
            <a:off x="6099355" y="901007"/>
            <a:ext cx="2404872" cy="3200400"/>
          </a:xfrm>
          <a:noFill/>
        </p:spPr>
        <p:txBody>
          <a:bodyPr anchor="ctr" anchorCtr="0">
            <a:normAutofit/>
          </a:bodyPr>
          <a:lstStyle>
            <a:lvl1pPr marL="0" marR="0" indent="0" algn="ctr" defTabSz="457200" rtl="0" eaLnBrk="1" fontAlgn="auto" latinLnBrk="0" hangingPunct="1">
              <a:lnSpc>
                <a:spcPct val="100000"/>
              </a:lnSpc>
              <a:spcBef>
                <a:spcPts val="0"/>
              </a:spcBef>
              <a:spcAft>
                <a:spcPts val="0"/>
              </a:spcAft>
              <a:buClrTx/>
              <a:buSzTx/>
              <a:buFontTx/>
              <a:buNone/>
              <a:tabLst/>
              <a:defRPr sz="1200" b="0" baseline="0"/>
            </a:lvl1pPr>
          </a:lstStyle>
          <a:p>
            <a:r>
              <a:rPr lang="en-US" dirty="0" smtClean="0"/>
              <a:t>Click icon to add picture. </a:t>
            </a:r>
            <a:br>
              <a:rPr lang="en-US" dirty="0" smtClean="0"/>
            </a:br>
            <a:r>
              <a:rPr lang="en-US" dirty="0" smtClean="0"/>
              <a:t>Placeholder is 3:4 proportion.</a:t>
            </a:r>
          </a:p>
        </p:txBody>
      </p:sp>
    </p:spTree>
    <p:extLst>
      <p:ext uri="{BB962C8B-B14F-4D97-AF65-F5344CB8AC3E}">
        <p14:creationId xmlns:p14="http://schemas.microsoft.com/office/powerpoint/2010/main" val="81269689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5" name="Slide Number Placeholder 4"/>
          <p:cNvSpPr>
            <a:spLocks noGrp="1"/>
          </p:cNvSpPr>
          <p:nvPr>
            <p:ph type="sldNum" sz="quarter" idx="12"/>
          </p:nvPr>
        </p:nvSpPr>
        <p:spPr bwMode="gray"/>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13" name="Text Placeholder 9"/>
          <p:cNvSpPr>
            <a:spLocks noGrp="1"/>
          </p:cNvSpPr>
          <p:nvPr>
            <p:ph type="body" sz="quarter" idx="28" hasCustomPrompt="1"/>
          </p:nvPr>
        </p:nvSpPr>
        <p:spPr>
          <a:xfrm>
            <a:off x="6175376" y="4329110"/>
            <a:ext cx="2511424" cy="242890"/>
          </a:xfrm>
        </p:spPr>
        <p:txBody>
          <a:bodyPr>
            <a:noAutofit/>
          </a:bodyPr>
          <a:lstStyle>
            <a:lvl1pPr>
              <a:spcBef>
                <a:spcPts val="0"/>
              </a:spcBef>
              <a:defRPr sz="7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4" name="Text Placeholder 9"/>
          <p:cNvSpPr>
            <a:spLocks noGrp="1"/>
          </p:cNvSpPr>
          <p:nvPr>
            <p:ph type="body" sz="quarter" idx="29" hasCustomPrompt="1"/>
          </p:nvPr>
        </p:nvSpPr>
        <p:spPr>
          <a:xfrm>
            <a:off x="457200" y="4329110"/>
            <a:ext cx="2516188" cy="242890"/>
          </a:xfrm>
        </p:spPr>
        <p:txBody>
          <a:bodyPr>
            <a:noAutofit/>
          </a:bodyPr>
          <a:lstStyle>
            <a:lvl1pPr>
              <a:spcBef>
                <a:spcPts val="0"/>
              </a:spcBef>
              <a:defRPr sz="7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5" name="Text Placeholder 9"/>
          <p:cNvSpPr>
            <a:spLocks noGrp="1"/>
          </p:cNvSpPr>
          <p:nvPr>
            <p:ph type="body" sz="quarter" idx="30" hasCustomPrompt="1"/>
          </p:nvPr>
        </p:nvSpPr>
        <p:spPr>
          <a:xfrm>
            <a:off x="3314700" y="4329110"/>
            <a:ext cx="2514600" cy="242890"/>
          </a:xfrm>
        </p:spPr>
        <p:txBody>
          <a:bodyPr>
            <a:noAutofit/>
          </a:bodyPr>
          <a:lstStyle>
            <a:lvl1pPr>
              <a:spcBef>
                <a:spcPts val="0"/>
              </a:spcBef>
              <a:defRPr sz="7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1" name="Picture Placeholder 8"/>
          <p:cNvSpPr>
            <a:spLocks noGrp="1" noChangeAspect="1"/>
          </p:cNvSpPr>
          <p:nvPr>
            <p:ph type="pic" sz="quarter" idx="13" hasCustomPrompt="1"/>
          </p:nvPr>
        </p:nvSpPr>
        <p:spPr bwMode="gray">
          <a:xfrm>
            <a:off x="458788" y="907122"/>
            <a:ext cx="2514600" cy="3346426"/>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
        <p:nvSpPr>
          <p:cNvPr id="12" name="Picture Placeholder 8"/>
          <p:cNvSpPr>
            <a:spLocks noGrp="1" noChangeAspect="1"/>
          </p:cNvSpPr>
          <p:nvPr>
            <p:ph type="pic" sz="quarter" idx="14" hasCustomPrompt="1"/>
          </p:nvPr>
        </p:nvSpPr>
        <p:spPr bwMode="gray">
          <a:xfrm>
            <a:off x="3314700" y="907122"/>
            <a:ext cx="2514600" cy="3346426"/>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
        <p:nvSpPr>
          <p:cNvPr id="16" name="Picture Placeholder 8"/>
          <p:cNvSpPr>
            <a:spLocks noGrp="1" noChangeAspect="1"/>
          </p:cNvSpPr>
          <p:nvPr>
            <p:ph type="pic" sz="quarter" idx="15" hasCustomPrompt="1"/>
          </p:nvPr>
        </p:nvSpPr>
        <p:spPr bwMode="gray">
          <a:xfrm>
            <a:off x="6175375" y="907122"/>
            <a:ext cx="2514600" cy="3346426"/>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Tree>
    <p:extLst>
      <p:ext uri="{BB962C8B-B14F-4D97-AF65-F5344CB8AC3E}">
        <p14:creationId xmlns:p14="http://schemas.microsoft.com/office/powerpoint/2010/main" val="210743565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Full-Screen Picture">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bwMode="gray">
          <a:xfrm>
            <a:off x="0" y="0"/>
            <a:ext cx="9144000" cy="5143500"/>
          </a:xfrm>
        </p:spPr>
        <p:txBody>
          <a:bodyPr anchor="ctr" anchorCtr="0">
            <a:normAutofit/>
          </a:bodyPr>
          <a:lstStyle>
            <a:lvl1pPr marL="0" marR="0" indent="0" algn="ctr" defTabSz="457200" rtl="0" eaLnBrk="1" fontAlgn="auto" latinLnBrk="0" hangingPunct="1">
              <a:lnSpc>
                <a:spcPct val="100000"/>
              </a:lnSpc>
              <a:spcBef>
                <a:spcPts val="0"/>
              </a:spcBef>
              <a:spcAft>
                <a:spcPts val="0"/>
              </a:spcAft>
              <a:buClrTx/>
              <a:buSzTx/>
              <a:buFontTx/>
              <a:buNone/>
              <a:tabLst/>
              <a:defRPr sz="1200" b="0"/>
            </a:lvl1pPr>
          </a:lstStyle>
          <a:p>
            <a:r>
              <a:rPr lang="en-US" dirty="0" smtClean="0"/>
              <a:t>Click icon to add picture. </a:t>
            </a:r>
            <a:br>
              <a:rPr lang="en-US" dirty="0" smtClean="0"/>
            </a:br>
            <a:r>
              <a:rPr lang="en-US" dirty="0" smtClean="0"/>
              <a:t>Placeholder is 16:9 proportion.</a:t>
            </a:r>
          </a:p>
        </p:txBody>
      </p:sp>
      <p:sp>
        <p:nvSpPr>
          <p:cNvPr id="2" name="Date Placeholder 1"/>
          <p:cNvSpPr>
            <a:spLocks noGrp="1"/>
          </p:cNvSpPr>
          <p:nvPr>
            <p:ph type="dt" sz="half" idx="11"/>
          </p:nvPr>
        </p:nvSpPr>
        <p:spPr/>
        <p:txBody>
          <a:bodyPr/>
          <a:lstStyle/>
          <a:p>
            <a:r>
              <a:rPr lang="en-US" smtClean="0">
                <a:solidFill>
                  <a:srgbClr val="000000"/>
                </a:solidFill>
              </a:rPr>
              <a:t>Month 00, 0000</a:t>
            </a:r>
            <a:endParaRPr lang="en-US" dirty="0">
              <a:solidFill>
                <a:srgbClr val="000000"/>
              </a:solidFill>
            </a:endParaRPr>
          </a:p>
        </p:txBody>
      </p:sp>
      <p:sp>
        <p:nvSpPr>
          <p:cNvPr id="4" name="Slide Number Placeholder 3"/>
          <p:cNvSpPr>
            <a:spLocks noGrp="1"/>
          </p:cNvSpPr>
          <p:nvPr>
            <p:ph type="sldNum" sz="quarter" idx="13"/>
          </p:nvPr>
        </p:nvSpPr>
        <p:spPr/>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8" name="Footer Placeholder 4"/>
          <p:cNvSpPr txBox="1">
            <a:spLocks/>
          </p:cNvSpPr>
          <p:nvPr userDrawn="1"/>
        </p:nvSpPr>
        <p:spPr>
          <a:xfrm>
            <a:off x="457200" y="4700032"/>
            <a:ext cx="4023360" cy="228600"/>
          </a:xfrm>
          <a:prstGeom prst="rect">
            <a:avLst/>
          </a:prstGeom>
          <a:noFill/>
        </p:spPr>
        <p:txBody>
          <a:bodyPr vert="horz" lIns="0" tIns="0" rIns="182880" bIns="0" rtlCol="0" anchor="b" anchorCtr="0"/>
          <a:lstStyle>
            <a:defPPr>
              <a:defRPr lang="en-US"/>
            </a:defPPr>
            <a:lvl1pPr marL="0" algn="l" defTabSz="457200" rtl="0" eaLnBrk="1" latinLnBrk="0" hangingPunct="1">
              <a:defRPr sz="700" kern="1200">
                <a:solidFill>
                  <a:schemeClr val="tx2"/>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63011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4EBB264-7EA1-B140-B863-91CCA1B22368}" type="slidenum">
              <a:rPr lang="en-US" smtClean="0"/>
              <a:t>‹#›</a:t>
            </a:fld>
            <a:endParaRPr lang="en-US" dirty="0"/>
          </a:p>
        </p:txBody>
      </p:sp>
      <p:sp>
        <p:nvSpPr>
          <p:cNvPr id="8" name="Content Placeholder 7"/>
          <p:cNvSpPr>
            <a:spLocks noGrp="1"/>
          </p:cNvSpPr>
          <p:nvPr>
            <p:ph sz="quarter" idx="13"/>
          </p:nvPr>
        </p:nvSpPr>
        <p:spPr>
          <a:xfrm>
            <a:off x="468443" y="1123964"/>
            <a:ext cx="3997197" cy="33908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7"/>
          <p:cNvSpPr>
            <a:spLocks noGrp="1"/>
          </p:cNvSpPr>
          <p:nvPr>
            <p:ph sz="quarter" idx="14"/>
          </p:nvPr>
        </p:nvSpPr>
        <p:spPr>
          <a:xfrm>
            <a:off x="4662488" y="1123964"/>
            <a:ext cx="4023176" cy="33908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
        <p:nvSpPr>
          <p:cNvPr id="3" name="Footer Placeholder 2"/>
          <p:cNvSpPr>
            <a:spLocks noGrp="1"/>
          </p:cNvSpPr>
          <p:nvPr>
            <p:ph type="ftr" sz="quarter" idx="15"/>
          </p:nvPr>
        </p:nvSpPr>
        <p:spPr/>
        <p:txBody>
          <a:bodyPr/>
          <a:lstStyle/>
          <a:p>
            <a:r>
              <a:rPr lang="en-US" smtClean="0"/>
              <a:t>Confidential and proprietary materials for authorized Verizon personnel and outside agencies only. Use, disclosure or distribution of this material is not permitted to any unauthorized persons or third parties except by written agreement.</a:t>
            </a:r>
            <a:endParaRPr lang="en-US" dirty="0"/>
          </a:p>
        </p:txBody>
      </p:sp>
    </p:spTree>
    <p:extLst>
      <p:ext uri="{BB962C8B-B14F-4D97-AF65-F5344CB8AC3E}">
        <p14:creationId xmlns:p14="http://schemas.microsoft.com/office/powerpoint/2010/main" val="19027340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Orange">
    <p:bg>
      <p:bgPr>
        <a:solidFill>
          <a:schemeClr val="accent2"/>
        </a:solidFill>
        <a:effectLst/>
      </p:bgPr>
    </p:bg>
    <p:spTree>
      <p:nvGrpSpPr>
        <p:cNvPr id="1" name=""/>
        <p:cNvGrpSpPr/>
        <p:nvPr/>
      </p:nvGrpSpPr>
      <p:grpSpPr>
        <a:xfrm>
          <a:off x="0" y="0"/>
          <a:ext cx="0" cy="0"/>
          <a:chOff x="0" y="0"/>
          <a:chExt cx="0" cy="0"/>
        </a:xfrm>
      </p:grpSpPr>
      <p:grpSp>
        <p:nvGrpSpPr>
          <p:cNvPr id="12" name="Group 11"/>
          <p:cNvGrpSpPr/>
          <p:nvPr userDrawn="1"/>
        </p:nvGrpSpPr>
        <p:grpSpPr>
          <a:xfrm>
            <a:off x="2514600" y="365760"/>
            <a:ext cx="4114800" cy="4114800"/>
            <a:chOff x="2514600" y="365760"/>
            <a:chExt cx="4114800" cy="4114800"/>
          </a:xfrm>
        </p:grpSpPr>
        <p:sp>
          <p:nvSpPr>
            <p:cNvPr id="10" name="Oval 9"/>
            <p:cNvSpPr>
              <a:spLocks noChangeAspect="1"/>
            </p:cNvSpPr>
            <p:nvPr userDrawn="1"/>
          </p:nvSpPr>
          <p:spPr bwMode="gray">
            <a:xfrm>
              <a:off x="2514600" y="365760"/>
              <a:ext cx="4114800" cy="4114800"/>
            </a:xfrm>
            <a:prstGeom prst="ellipse">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Oval 10"/>
            <p:cNvSpPr>
              <a:spLocks noChangeAspect="1"/>
            </p:cNvSpPr>
            <p:nvPr userDrawn="1"/>
          </p:nvSpPr>
          <p:spPr bwMode="hidden">
            <a:xfrm>
              <a:off x="2514600" y="365760"/>
              <a:ext cx="4114800" cy="4114800"/>
            </a:xfrm>
            <a:prstGeom prst="ellipse">
              <a:avLst/>
            </a:prstGeom>
            <a:solidFill>
              <a:srgbClr val="FEF0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userDrawn="1">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9" name="Title 1"/>
          <p:cNvSpPr>
            <a:spLocks noGrp="1"/>
          </p:cNvSpPr>
          <p:nvPr userDrawn="1">
            <p:ph type="title"/>
          </p:nvPr>
        </p:nvSpPr>
        <p:spPr bwMode="gray">
          <a:xfrm>
            <a:off x="3337560" y="1188720"/>
            <a:ext cx="2468880" cy="2468880"/>
          </a:xfrm>
        </p:spPr>
        <p:txBody>
          <a:bodyPr lIns="0" rIns="0" anchor="ctr" anchorCtr="0">
            <a:normAutofit/>
          </a:bodyPr>
          <a:lstStyle>
            <a:lvl1pPr algn="l">
              <a:defRPr sz="4000" b="1" cap="none"/>
            </a:lvl1pPr>
          </a:lstStyle>
          <a:p>
            <a:r>
              <a:rPr lang="en-US" smtClean="0"/>
              <a:t>Click to edit Master title style</a:t>
            </a:r>
            <a:endParaRPr lang="en-US" dirty="0"/>
          </a:p>
        </p:txBody>
      </p:sp>
      <p:pic>
        <p:nvPicPr>
          <p:cNvPr id="7"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6106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2"/>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2514600" y="365760"/>
            <a:ext cx="4114800" cy="4114800"/>
            <a:chOff x="2514600" y="365760"/>
            <a:chExt cx="4114800" cy="4114800"/>
          </a:xfrm>
        </p:grpSpPr>
        <p:sp>
          <p:nvSpPr>
            <p:cNvPr id="7" name="Oval 6"/>
            <p:cNvSpPr>
              <a:spLocks noChangeAspect="1"/>
            </p:cNvSpPr>
            <p:nvPr userDrawn="1"/>
          </p:nvSpPr>
          <p:spPr bwMode="gray">
            <a:xfrm>
              <a:off x="2514600" y="365760"/>
              <a:ext cx="4114800" cy="41148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8" name="Oval 7"/>
            <p:cNvSpPr>
              <a:spLocks noChangeAspect="1"/>
            </p:cNvSpPr>
            <p:nvPr userDrawn="1"/>
          </p:nvSpPr>
          <p:spPr bwMode="hidden">
            <a:xfrm>
              <a:off x="2514600" y="365760"/>
              <a:ext cx="4114800" cy="411480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3" name="TextBox 2"/>
          <p:cNvSpPr txBox="1"/>
          <p:nvPr userDrawn="1"/>
        </p:nvSpPr>
        <p:spPr bwMode="gray">
          <a:xfrm>
            <a:off x="3154680" y="1188720"/>
            <a:ext cx="2834640" cy="2468880"/>
          </a:xfrm>
          <a:prstGeom prst="rect">
            <a:avLst/>
          </a:prstGeom>
          <a:noFill/>
        </p:spPr>
        <p:txBody>
          <a:bodyPr wrap="square" lIns="0" tIns="0" rIns="0" bIns="0" rtlCol="0" anchor="ctr" anchorCtr="0">
            <a:normAutofit/>
          </a:bodyPr>
          <a:lstStyle/>
          <a:p>
            <a:pPr algn="ctr">
              <a:lnSpc>
                <a:spcPct val="90000"/>
              </a:lnSpc>
            </a:pPr>
            <a:r>
              <a:rPr lang="en-US" sz="4000" b="1" dirty="0" smtClean="0">
                <a:solidFill>
                  <a:srgbClr val="CC050A"/>
                </a:solidFill>
                <a:latin typeface="NeueHaasGroteskDisp Std"/>
              </a:rPr>
              <a:t>Thank you.</a:t>
            </a:r>
            <a:endParaRPr lang="en-US" sz="4000" b="1" dirty="0">
              <a:solidFill>
                <a:srgbClr val="CC050A"/>
              </a:solidFill>
              <a:latin typeface="NeueHaasGroteskDisp Std"/>
            </a:endParaRPr>
          </a:p>
        </p:txBody>
      </p:sp>
      <p:sp>
        <p:nvSpPr>
          <p:cNvPr id="4" name="Date Placeholder 3"/>
          <p:cNvSpPr>
            <a:spLocks noGrp="1"/>
          </p:cNvSpPr>
          <p:nvPr>
            <p:ph type="dt" sz="half" idx="10"/>
          </p:nvPr>
        </p:nvSpPr>
        <p:spPr/>
        <p:txBody>
          <a:bodyPr/>
          <a:lstStyle/>
          <a:p>
            <a:r>
              <a:rPr lang="en-US" smtClean="0">
                <a:solidFill>
                  <a:srgbClr val="000000"/>
                </a:solidFill>
              </a:rPr>
              <a:t>Month 00, 0000</a:t>
            </a:r>
            <a:endParaRPr lang="en-US" dirty="0">
              <a:solidFill>
                <a:srgbClr val="000000"/>
              </a:solidFill>
            </a:endParaRPr>
          </a:p>
        </p:txBody>
      </p:sp>
      <p:sp>
        <p:nvSpPr>
          <p:cNvPr id="6" name="Slide Number Placeholder 5"/>
          <p:cNvSpPr>
            <a:spLocks noGrp="1"/>
          </p:cNvSpPr>
          <p:nvPr>
            <p:ph type="sldNum" sz="quarter" idx="12"/>
          </p:nvPr>
        </p:nvSpPr>
        <p:spPr/>
        <p:txBody>
          <a:bodyPr/>
          <a:lstStyle/>
          <a:p>
            <a:fld id="{E12D0507-9F86-7A45-BE8E-43760B9F92A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3524765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3 Col with Illu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4EBB264-7EA1-B140-B863-91CCA1B22368}" type="slidenum">
              <a:rPr lang="en-US" smtClean="0">
                <a:solidFill>
                  <a:srgbClr val="000000"/>
                </a:solidFill>
              </a:rPr>
              <a:pPr/>
              <a:t>‹#›</a:t>
            </a:fld>
            <a:endParaRPr lang="en-US" dirty="0">
              <a:solidFill>
                <a:srgbClr val="000000"/>
              </a:solidFill>
            </a:endParaRPr>
          </a:p>
        </p:txBody>
      </p:sp>
      <p:sp>
        <p:nvSpPr>
          <p:cNvPr id="9" name="Picture Placeholder 8"/>
          <p:cNvSpPr>
            <a:spLocks noGrp="1"/>
          </p:cNvSpPr>
          <p:nvPr>
            <p:ph type="pic" sz="quarter" idx="15"/>
          </p:nvPr>
        </p:nvSpPr>
        <p:spPr>
          <a:xfrm>
            <a:off x="452442" y="1123951"/>
            <a:ext cx="2622191" cy="1600200"/>
          </a:xfrm>
        </p:spPr>
        <p:txBody>
          <a:bodyPr/>
          <a:lstStyle/>
          <a:p>
            <a:r>
              <a:rPr lang="en-US" dirty="0" smtClean="0"/>
              <a:t>Click icon to add picture</a:t>
            </a:r>
            <a:endParaRPr lang="en-US" dirty="0"/>
          </a:p>
        </p:txBody>
      </p:sp>
      <p:sp>
        <p:nvSpPr>
          <p:cNvPr id="10" name="Picture Placeholder 8"/>
          <p:cNvSpPr>
            <a:spLocks noGrp="1"/>
          </p:cNvSpPr>
          <p:nvPr>
            <p:ph type="pic" sz="quarter" idx="16"/>
          </p:nvPr>
        </p:nvSpPr>
        <p:spPr>
          <a:xfrm>
            <a:off x="3264067" y="1123951"/>
            <a:ext cx="2609693" cy="1600200"/>
          </a:xfrm>
        </p:spPr>
        <p:txBody>
          <a:bodyPr/>
          <a:lstStyle/>
          <a:p>
            <a:r>
              <a:rPr lang="en-US" dirty="0" smtClean="0"/>
              <a:t>Click icon to add picture</a:t>
            </a:r>
            <a:endParaRPr lang="en-US" dirty="0"/>
          </a:p>
        </p:txBody>
      </p:sp>
      <p:sp>
        <p:nvSpPr>
          <p:cNvPr id="11" name="Picture Placeholder 8"/>
          <p:cNvSpPr>
            <a:spLocks noGrp="1"/>
          </p:cNvSpPr>
          <p:nvPr>
            <p:ph type="pic" sz="quarter" idx="17"/>
          </p:nvPr>
        </p:nvSpPr>
        <p:spPr>
          <a:xfrm>
            <a:off x="6055879" y="1123951"/>
            <a:ext cx="2630922" cy="1600200"/>
          </a:xfrm>
        </p:spPr>
        <p:txBody>
          <a:bodyPr/>
          <a:lstStyle/>
          <a:p>
            <a:r>
              <a:rPr lang="en-US" dirty="0" smtClean="0"/>
              <a:t>Click icon to add picture</a:t>
            </a:r>
            <a:endParaRPr lang="en-US" dirty="0"/>
          </a:p>
        </p:txBody>
      </p:sp>
      <p:sp>
        <p:nvSpPr>
          <p:cNvPr id="12" name="Content Placeholder 11"/>
          <p:cNvSpPr>
            <a:spLocks noGrp="1"/>
          </p:cNvSpPr>
          <p:nvPr>
            <p:ph sz="quarter" idx="18"/>
          </p:nvPr>
        </p:nvSpPr>
        <p:spPr>
          <a:xfrm>
            <a:off x="465148" y="2885818"/>
            <a:ext cx="2598737" cy="1629037"/>
          </a:xfrm>
        </p:spPr>
        <p:txBody>
          <a:bodyPr>
            <a:noAutofit/>
          </a:bodyPr>
          <a:lstStyle>
            <a:lvl1pPr>
              <a:spcAft>
                <a:spcPts val="600"/>
              </a:spcAft>
              <a:defRPr sz="1300"/>
            </a:lvl1pPr>
            <a:lvl2pPr>
              <a:spcAft>
                <a:spcPts val="600"/>
              </a:spcAft>
              <a:defRPr sz="1300"/>
            </a:lvl2pPr>
            <a:lvl3pPr>
              <a:spcAft>
                <a:spcPts val="600"/>
              </a:spcAft>
              <a:defRPr sz="1300"/>
            </a:lvl3pPr>
            <a:lvl4pPr>
              <a:spcAft>
                <a:spcPts val="600"/>
              </a:spcAft>
              <a:defRPr sz="1300"/>
            </a:lvl4pPr>
            <a:lvl5pPr>
              <a:spcAft>
                <a:spcPts val="600"/>
              </a:spcAft>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1"/>
          <p:cNvSpPr>
            <a:spLocks noGrp="1"/>
          </p:cNvSpPr>
          <p:nvPr>
            <p:ph sz="quarter" idx="19"/>
          </p:nvPr>
        </p:nvSpPr>
        <p:spPr>
          <a:xfrm>
            <a:off x="3263214" y="2885818"/>
            <a:ext cx="2610536" cy="1629037"/>
          </a:xfrm>
        </p:spPr>
        <p:txBody>
          <a:bodyPr>
            <a:noAutofit/>
          </a:bodyPr>
          <a:lstStyle>
            <a:lvl1pPr>
              <a:spcAft>
                <a:spcPts val="600"/>
              </a:spcAft>
              <a:defRPr sz="1300"/>
            </a:lvl1pPr>
            <a:lvl2pPr>
              <a:spcAft>
                <a:spcPts val="600"/>
              </a:spcAft>
              <a:defRPr sz="1300"/>
            </a:lvl2pPr>
            <a:lvl3pPr>
              <a:spcAft>
                <a:spcPts val="600"/>
              </a:spcAft>
              <a:defRPr sz="1300"/>
            </a:lvl3pPr>
            <a:lvl4pPr>
              <a:spcAft>
                <a:spcPts val="600"/>
              </a:spcAft>
              <a:defRPr sz="1300"/>
            </a:lvl4pPr>
            <a:lvl5pPr>
              <a:spcAft>
                <a:spcPts val="600"/>
              </a:spcAft>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Content Placeholder 11"/>
          <p:cNvSpPr>
            <a:spLocks noGrp="1"/>
          </p:cNvSpPr>
          <p:nvPr>
            <p:ph sz="quarter" idx="20"/>
          </p:nvPr>
        </p:nvSpPr>
        <p:spPr>
          <a:xfrm>
            <a:off x="6055879" y="2885818"/>
            <a:ext cx="2638424" cy="1629037"/>
          </a:xfrm>
        </p:spPr>
        <p:txBody>
          <a:bodyPr>
            <a:noAutofit/>
          </a:bodyPr>
          <a:lstStyle>
            <a:lvl1pPr>
              <a:spcAft>
                <a:spcPts val="600"/>
              </a:spcAft>
              <a:defRPr sz="1300"/>
            </a:lvl1pPr>
            <a:lvl2pPr>
              <a:spcAft>
                <a:spcPts val="600"/>
              </a:spcAft>
              <a:defRPr sz="1300"/>
            </a:lvl2pPr>
            <a:lvl3pPr>
              <a:spcAft>
                <a:spcPts val="600"/>
              </a:spcAft>
              <a:defRPr sz="1300"/>
            </a:lvl3pPr>
            <a:lvl4pPr>
              <a:spcAft>
                <a:spcPts val="600"/>
              </a:spcAft>
              <a:defRPr sz="1300"/>
            </a:lvl4pPr>
            <a:lvl5pPr>
              <a:spcAft>
                <a:spcPts val="600"/>
              </a:spcAft>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itle 14"/>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21"/>
          </p:nvPr>
        </p:nvSpPr>
        <p:spPr>
          <a:xfrm>
            <a:off x="1863985" y="4713366"/>
            <a:ext cx="4019174" cy="273844"/>
          </a:xfrm>
          <a:prstGeom prst="rect">
            <a:avLst/>
          </a:prstGeom>
        </p:spPr>
        <p:txBody>
          <a:bodyPr/>
          <a:lstStyle/>
          <a:p>
            <a:r>
              <a:rPr lang="en-US" dirty="0" smtClean="0">
                <a:solidFill>
                  <a:prstClr val="black">
                    <a:lumMod val="65000"/>
                    <a:lumOff val="35000"/>
                  </a:prstClr>
                </a:solidFill>
              </a:rPr>
              <a:t>Confidential and proprietary materials for authorized Verizon personnel and outside agencies only. </a:t>
            </a:r>
            <a:br>
              <a:rPr lang="en-US" dirty="0" smtClean="0">
                <a:solidFill>
                  <a:prstClr val="black">
                    <a:lumMod val="65000"/>
                    <a:lumOff val="35000"/>
                  </a:prstClr>
                </a:solidFill>
              </a:rPr>
            </a:br>
            <a:r>
              <a:rPr lang="en-US" dirty="0" smtClean="0">
                <a:solidFill>
                  <a:prstClr val="black">
                    <a:lumMod val="65000"/>
                    <a:lumOff val="35000"/>
                  </a:prstClr>
                </a:solidFill>
              </a:rPr>
              <a:t>Use, disclosure or distribution of this material is not permitted to any unauthorized persons or third parties except by written agreement. </a:t>
            </a:r>
            <a:endParaRPr lang="en-US" dirty="0">
              <a:solidFill>
                <a:prstClr val="black">
                  <a:lumMod val="65000"/>
                  <a:lumOff val="35000"/>
                </a:prstClr>
              </a:solidFill>
            </a:endParaRPr>
          </a:p>
        </p:txBody>
      </p:sp>
    </p:spTree>
    <p:extLst>
      <p:ext uri="{BB962C8B-B14F-4D97-AF65-F5344CB8AC3E}">
        <p14:creationId xmlns:p14="http://schemas.microsoft.com/office/powerpoint/2010/main" val="124982096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dirty="0" smtClean="0"/>
              <a:t>Click to edit Master title style</a:t>
            </a:r>
            <a:endParaRPr lang="en-US" dirty="0"/>
          </a:p>
        </p:txBody>
      </p:sp>
    </p:spTree>
    <p:extLst>
      <p:ext uri="{BB962C8B-B14F-4D97-AF65-F5344CB8AC3E}">
        <p14:creationId xmlns:p14="http://schemas.microsoft.com/office/powerpoint/2010/main" val="2594773744"/>
      </p:ext>
    </p:extLst>
  </p:cSld>
  <p:clrMapOvr>
    <a:masterClrMapping/>
  </p:clrMapOvr>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57200" y="310896"/>
            <a:ext cx="4114800" cy="1737360"/>
          </a:xfrm>
        </p:spPr>
        <p:txBody>
          <a:bodyPr anchor="b" anchorCtr="0">
            <a:normAutofit/>
          </a:bodyPr>
          <a:lstStyle>
            <a:lvl1pPr>
              <a:defRPr sz="4000"/>
            </a:lvl1pPr>
          </a:lstStyle>
          <a:p>
            <a:r>
              <a:rPr lang="en-US" smtClean="0"/>
              <a:t>Click to edit Master title style</a:t>
            </a:r>
            <a:endParaRPr lang="en-US" dirty="0"/>
          </a:p>
        </p:txBody>
      </p:sp>
      <p:sp>
        <p:nvSpPr>
          <p:cNvPr id="3" name="Subtitle 2"/>
          <p:cNvSpPr>
            <a:spLocks noGrp="1"/>
          </p:cNvSpPr>
          <p:nvPr>
            <p:ph type="subTitle" idx="1"/>
          </p:nvPr>
        </p:nvSpPr>
        <p:spPr bwMode="gray">
          <a:xfrm>
            <a:off x="457200" y="2240280"/>
            <a:ext cx="4114800" cy="685800"/>
          </a:xfrm>
        </p:spPr>
        <p:txBody>
          <a:bodyPr>
            <a:noAutofit/>
          </a:bodyPr>
          <a:lstStyle>
            <a:lvl1pPr marL="0" indent="0" algn="l">
              <a:spcBef>
                <a:spcPts val="90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94278827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itle Slide Green">
    <p:bg>
      <p:bgPr>
        <a:solidFill>
          <a:schemeClr val="accent2"/>
        </a:solidFill>
        <a:effectLst/>
      </p:bgPr>
    </p:bg>
    <p:spTree>
      <p:nvGrpSpPr>
        <p:cNvPr id="1" name=""/>
        <p:cNvGrpSpPr/>
        <p:nvPr/>
      </p:nvGrpSpPr>
      <p:grpSpPr>
        <a:xfrm>
          <a:off x="0" y="0"/>
          <a:ext cx="0" cy="0"/>
          <a:chOff x="0" y="0"/>
          <a:chExt cx="0" cy="0"/>
        </a:xfrm>
      </p:grpSpPr>
      <p:sp>
        <p:nvSpPr>
          <p:cNvPr id="7" name="Rectangle 6"/>
          <p:cNvSpPr/>
          <p:nvPr userDrawn="1"/>
        </p:nvSpPr>
        <p:spPr bwMode="hidden">
          <a:xfrm>
            <a:off x="0" y="0"/>
            <a:ext cx="9144000" cy="3429000"/>
          </a:xfrm>
          <a:prstGeom prst="rect">
            <a:avLst/>
          </a:prstGeom>
          <a:solidFill>
            <a:srgbClr val="E9F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itle 1"/>
          <p:cNvSpPr>
            <a:spLocks noGrp="1"/>
          </p:cNvSpPr>
          <p:nvPr>
            <p:ph type="ctrTitle"/>
          </p:nvPr>
        </p:nvSpPr>
        <p:spPr bwMode="gray">
          <a:xfrm>
            <a:off x="457200" y="310896"/>
            <a:ext cx="4114800" cy="1737360"/>
          </a:xfrm>
        </p:spPr>
        <p:txBody>
          <a:bodyPr anchor="b" anchorCtr="0">
            <a:normAutofit/>
          </a:bodyPr>
          <a:lstStyle>
            <a:lvl1pPr>
              <a:defRPr sz="4000"/>
            </a:lvl1pPr>
          </a:lstStyle>
          <a:p>
            <a:r>
              <a:rPr lang="en-US" smtClean="0"/>
              <a:t>Click to edit Master title style</a:t>
            </a:r>
            <a:endParaRPr lang="en-US" dirty="0"/>
          </a:p>
        </p:txBody>
      </p:sp>
      <p:sp>
        <p:nvSpPr>
          <p:cNvPr id="8" name="Subtitle 2"/>
          <p:cNvSpPr>
            <a:spLocks noGrp="1"/>
          </p:cNvSpPr>
          <p:nvPr>
            <p:ph type="subTitle" idx="1"/>
          </p:nvPr>
        </p:nvSpPr>
        <p:spPr bwMode="gray">
          <a:xfrm>
            <a:off x="457200" y="2240280"/>
            <a:ext cx="4114800" cy="685800"/>
          </a:xfrm>
        </p:spPr>
        <p:txBody>
          <a:bodyPr>
            <a:noAutofit/>
          </a:bodyPr>
          <a:lstStyle>
            <a:lvl1pPr marL="0" indent="0" algn="l">
              <a:spcBef>
                <a:spcPts val="90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11214968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chemeClr val="accent2"/>
        </a:solidFill>
        <a:effectLst/>
      </p:bgPr>
    </p:bg>
    <p:spTree>
      <p:nvGrpSpPr>
        <p:cNvPr id="1" name=""/>
        <p:cNvGrpSpPr/>
        <p:nvPr/>
      </p:nvGrpSpPr>
      <p:grpSpPr>
        <a:xfrm>
          <a:off x="0" y="0"/>
          <a:ext cx="0" cy="0"/>
          <a:chOff x="0" y="0"/>
          <a:chExt cx="0" cy="0"/>
        </a:xfrm>
      </p:grpSpPr>
      <p:sp>
        <p:nvSpPr>
          <p:cNvPr id="7" name="Rectangle 6"/>
          <p:cNvSpPr/>
          <p:nvPr userDrawn="1"/>
        </p:nvSpPr>
        <p:spPr bwMode="hidden">
          <a:xfrm>
            <a:off x="0" y="0"/>
            <a:ext cx="9144000" cy="3429000"/>
          </a:xfrm>
          <a:prstGeom prst="rect">
            <a:avLst/>
          </a:prstGeom>
          <a:solidFill>
            <a:srgbClr val="E8F6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itle 1"/>
          <p:cNvSpPr>
            <a:spLocks noGrp="1"/>
          </p:cNvSpPr>
          <p:nvPr>
            <p:ph type="ctrTitle"/>
          </p:nvPr>
        </p:nvSpPr>
        <p:spPr bwMode="gray">
          <a:xfrm>
            <a:off x="457200" y="310896"/>
            <a:ext cx="4114800" cy="1737360"/>
          </a:xfrm>
        </p:spPr>
        <p:txBody>
          <a:bodyPr anchor="b" anchorCtr="0">
            <a:normAutofit/>
          </a:bodyPr>
          <a:lstStyle>
            <a:lvl1pPr>
              <a:defRPr sz="4000"/>
            </a:lvl1pPr>
          </a:lstStyle>
          <a:p>
            <a:r>
              <a:rPr lang="en-US" smtClean="0"/>
              <a:t>Click to edit Master title style</a:t>
            </a:r>
            <a:endParaRPr lang="en-US" dirty="0"/>
          </a:p>
        </p:txBody>
      </p:sp>
      <p:sp>
        <p:nvSpPr>
          <p:cNvPr id="8" name="Subtitle 2"/>
          <p:cNvSpPr>
            <a:spLocks noGrp="1"/>
          </p:cNvSpPr>
          <p:nvPr>
            <p:ph type="subTitle" idx="1"/>
          </p:nvPr>
        </p:nvSpPr>
        <p:spPr bwMode="gray">
          <a:xfrm>
            <a:off x="457200" y="2240280"/>
            <a:ext cx="4114800" cy="685800"/>
          </a:xfrm>
        </p:spPr>
        <p:txBody>
          <a:bodyPr>
            <a:noAutofit/>
          </a:bodyPr>
          <a:lstStyle>
            <a:lvl1pPr marL="0" indent="0" algn="l">
              <a:spcBef>
                <a:spcPts val="90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98098799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itle Slide Yellow">
    <p:bg>
      <p:bgPr>
        <a:solidFill>
          <a:schemeClr val="accent2"/>
        </a:solidFill>
        <a:effectLst/>
      </p:bgPr>
    </p:bg>
    <p:spTree>
      <p:nvGrpSpPr>
        <p:cNvPr id="1" name=""/>
        <p:cNvGrpSpPr/>
        <p:nvPr/>
      </p:nvGrpSpPr>
      <p:grpSpPr>
        <a:xfrm>
          <a:off x="0" y="0"/>
          <a:ext cx="0" cy="0"/>
          <a:chOff x="0" y="0"/>
          <a:chExt cx="0" cy="0"/>
        </a:xfrm>
      </p:grpSpPr>
      <p:sp>
        <p:nvSpPr>
          <p:cNvPr id="7" name="Rectangle 6"/>
          <p:cNvSpPr/>
          <p:nvPr userDrawn="1"/>
        </p:nvSpPr>
        <p:spPr bwMode="hidden">
          <a:xfrm>
            <a:off x="0" y="0"/>
            <a:ext cx="9144000" cy="3429000"/>
          </a:xfrm>
          <a:prstGeom prst="rect">
            <a:avLst/>
          </a:prstGeom>
          <a:solidFill>
            <a:srgbClr val="FEF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itle 1"/>
          <p:cNvSpPr>
            <a:spLocks noGrp="1"/>
          </p:cNvSpPr>
          <p:nvPr>
            <p:ph type="ctrTitle"/>
          </p:nvPr>
        </p:nvSpPr>
        <p:spPr bwMode="gray">
          <a:xfrm>
            <a:off x="457200" y="310896"/>
            <a:ext cx="4114800" cy="1737360"/>
          </a:xfrm>
        </p:spPr>
        <p:txBody>
          <a:bodyPr anchor="b" anchorCtr="0">
            <a:normAutofit/>
          </a:bodyPr>
          <a:lstStyle>
            <a:lvl1pPr>
              <a:defRPr sz="4000"/>
            </a:lvl1pPr>
          </a:lstStyle>
          <a:p>
            <a:r>
              <a:rPr lang="en-US" smtClean="0"/>
              <a:t>Click to edit Master title style</a:t>
            </a:r>
            <a:endParaRPr lang="en-US" dirty="0"/>
          </a:p>
        </p:txBody>
      </p:sp>
      <p:sp>
        <p:nvSpPr>
          <p:cNvPr id="8" name="Subtitle 2"/>
          <p:cNvSpPr>
            <a:spLocks noGrp="1"/>
          </p:cNvSpPr>
          <p:nvPr>
            <p:ph type="subTitle" idx="1"/>
          </p:nvPr>
        </p:nvSpPr>
        <p:spPr bwMode="gray">
          <a:xfrm>
            <a:off x="457200" y="2240280"/>
            <a:ext cx="4114800" cy="685800"/>
          </a:xfrm>
        </p:spPr>
        <p:txBody>
          <a:bodyPr>
            <a:noAutofit/>
          </a:bodyPr>
          <a:lstStyle>
            <a:lvl1pPr marL="0" indent="0" algn="l">
              <a:spcBef>
                <a:spcPts val="90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86991567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itle Slide Orange">
    <p:bg>
      <p:bgPr>
        <a:solidFill>
          <a:schemeClr val="accent2"/>
        </a:solidFill>
        <a:effectLst/>
      </p:bgPr>
    </p:bg>
    <p:spTree>
      <p:nvGrpSpPr>
        <p:cNvPr id="1" name=""/>
        <p:cNvGrpSpPr/>
        <p:nvPr/>
      </p:nvGrpSpPr>
      <p:grpSpPr>
        <a:xfrm>
          <a:off x="0" y="0"/>
          <a:ext cx="0" cy="0"/>
          <a:chOff x="0" y="0"/>
          <a:chExt cx="0" cy="0"/>
        </a:xfrm>
      </p:grpSpPr>
      <p:sp>
        <p:nvSpPr>
          <p:cNvPr id="7" name="Rectangle 6"/>
          <p:cNvSpPr/>
          <p:nvPr userDrawn="1"/>
        </p:nvSpPr>
        <p:spPr bwMode="hidden">
          <a:xfrm>
            <a:off x="0" y="0"/>
            <a:ext cx="9144000" cy="3429000"/>
          </a:xfrm>
          <a:prstGeom prst="rect">
            <a:avLst/>
          </a:prstGeom>
          <a:solidFill>
            <a:srgbClr val="FEF0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itle 1"/>
          <p:cNvSpPr>
            <a:spLocks noGrp="1"/>
          </p:cNvSpPr>
          <p:nvPr>
            <p:ph type="ctrTitle"/>
          </p:nvPr>
        </p:nvSpPr>
        <p:spPr bwMode="gray">
          <a:xfrm>
            <a:off x="457200" y="310896"/>
            <a:ext cx="4114800" cy="1737360"/>
          </a:xfrm>
        </p:spPr>
        <p:txBody>
          <a:bodyPr anchor="b" anchorCtr="0">
            <a:normAutofit/>
          </a:bodyPr>
          <a:lstStyle>
            <a:lvl1pPr>
              <a:defRPr sz="4000"/>
            </a:lvl1pPr>
          </a:lstStyle>
          <a:p>
            <a:r>
              <a:rPr lang="en-US" smtClean="0"/>
              <a:t>Click to edit Master title style</a:t>
            </a:r>
            <a:endParaRPr lang="en-US" dirty="0"/>
          </a:p>
        </p:txBody>
      </p:sp>
      <p:sp>
        <p:nvSpPr>
          <p:cNvPr id="8" name="Subtitle 2"/>
          <p:cNvSpPr>
            <a:spLocks noGrp="1"/>
          </p:cNvSpPr>
          <p:nvPr>
            <p:ph type="subTitle" idx="1"/>
          </p:nvPr>
        </p:nvSpPr>
        <p:spPr bwMode="gray">
          <a:xfrm>
            <a:off x="457200" y="2240280"/>
            <a:ext cx="4114800" cy="685800"/>
          </a:xfrm>
        </p:spPr>
        <p:txBody>
          <a:bodyPr>
            <a:noAutofit/>
          </a:bodyPr>
          <a:lstStyle>
            <a:lvl1pPr marL="0" indent="0" algn="l">
              <a:spcBef>
                <a:spcPts val="90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07607946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smtClean="0"/>
              <a:t>Click to edit Master title style</a:t>
            </a:r>
            <a:endParaRPr lang="en-US" dirty="0"/>
          </a:p>
        </p:txBody>
      </p:sp>
      <p:sp>
        <p:nvSpPr>
          <p:cNvPr id="3" name="Content Placeholder 2"/>
          <p:cNvSpPr>
            <a:spLocks noGrp="1"/>
          </p:cNvSpPr>
          <p:nvPr>
            <p:ph idx="1"/>
          </p:nvPr>
        </p:nvSpPr>
        <p:spPr bwMode="gray"/>
        <p:txBody>
          <a:bodyPr/>
          <a:lstStyle>
            <a:lvl1pPr marL="342900" indent="-342900">
              <a:buFont typeface="+mj-lt"/>
              <a:buAutoNum type="arabicPeriod"/>
              <a:tabLst>
                <a:tab pos="339725" algn="l"/>
              </a:tabLst>
              <a:defRPr sz="16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a:solidFill>
                <a:srgbClr val="000000"/>
              </a:solidFill>
            </a:endParaRPr>
          </a:p>
        </p:txBody>
      </p:sp>
      <p:sp>
        <p:nvSpPr>
          <p:cNvPr id="6" name="Slide Number Placeholder 5"/>
          <p:cNvSpPr>
            <a:spLocks noGrp="1"/>
          </p:cNvSpPr>
          <p:nvPr>
            <p:ph type="sldNum" sz="quarter" idx="12"/>
          </p:nvPr>
        </p:nvSpPr>
        <p:spPr bwMode="gray"/>
        <p:txBody>
          <a:bodyPr/>
          <a:lstStyle/>
          <a:p>
            <a:fld id="{E12D0507-9F86-7A45-BE8E-43760B9F92A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72755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smtClean="0"/>
              <a:t>Click to edit Master title style</a:t>
            </a:r>
            <a:endParaRPr lang="en-US" dirty="0"/>
          </a:p>
        </p:txBody>
      </p:sp>
      <p:sp>
        <p:nvSpPr>
          <p:cNvPr id="3" name="Content Placeholder 2"/>
          <p:cNvSpPr>
            <a:spLocks noGrp="1"/>
          </p:cNvSpPr>
          <p:nvPr>
            <p:ph idx="1"/>
          </p:nvPr>
        </p:nvSpPr>
        <p:spPr bwMode="gray"/>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a:solidFill>
                <a:srgbClr val="000000"/>
              </a:solidFill>
            </a:endParaRPr>
          </a:p>
        </p:txBody>
      </p:sp>
      <p:sp>
        <p:nvSpPr>
          <p:cNvPr id="6" name="Slide Number Placeholder 5"/>
          <p:cNvSpPr>
            <a:spLocks noGrp="1"/>
          </p:cNvSpPr>
          <p:nvPr>
            <p:ph type="sldNum" sz="quarter" idx="12"/>
          </p:nvPr>
        </p:nvSpPr>
        <p:spPr bwMode="gray"/>
        <p:txBody>
          <a:bodyPr/>
          <a:lstStyle/>
          <a:p>
            <a:fld id="{E12D0507-9F86-7A45-BE8E-43760B9F92A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37601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lternate Section Header">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57200" y="402336"/>
            <a:ext cx="3886200" cy="251460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10" name="Text Placeholder 9"/>
          <p:cNvSpPr>
            <a:spLocks noGrp="1"/>
          </p:cNvSpPr>
          <p:nvPr>
            <p:ph type="body" sz="quarter" idx="13"/>
          </p:nvPr>
        </p:nvSpPr>
        <p:spPr>
          <a:xfrm>
            <a:off x="4800599" y="420624"/>
            <a:ext cx="3886200" cy="249631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22971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wo-Line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457200" y="1691640"/>
            <a:ext cx="7086600" cy="2880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a:xfrm>
            <a:off x="457200" y="420624"/>
            <a:ext cx="7086600" cy="9144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r>
              <a:rPr lang="en-US" smtClean="0">
                <a:solidFill>
                  <a:srgbClr val="000000"/>
                </a:solidFill>
              </a:rPr>
              <a:t>Month 00, 0000</a:t>
            </a:r>
            <a:endParaRPr lang="en-US" dirty="0">
              <a:solidFill>
                <a:srgbClr val="000000"/>
              </a:solidFill>
            </a:endParaRPr>
          </a:p>
        </p:txBody>
      </p:sp>
      <p:sp>
        <p:nvSpPr>
          <p:cNvPr id="9" name="Slide Number Placeholder 8"/>
          <p:cNvSpPr>
            <a:spLocks noGrp="1"/>
          </p:cNvSpPr>
          <p:nvPr>
            <p:ph type="sldNum" sz="quarter" idx="12"/>
          </p:nvPr>
        </p:nvSpPr>
        <p:spPr/>
        <p:txBody>
          <a:bodyPr/>
          <a:lstStyle/>
          <a:p>
            <a:fld id="{E12D0507-9F86-7A45-BE8E-43760B9F92A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9314126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grpSp>
        <p:nvGrpSpPr>
          <p:cNvPr id="9" name="Group 8"/>
          <p:cNvGrpSpPr/>
          <p:nvPr userDrawn="1"/>
        </p:nvGrpSpPr>
        <p:grpSpPr>
          <a:xfrm>
            <a:off x="2514600" y="365760"/>
            <a:ext cx="4114800" cy="4114800"/>
            <a:chOff x="2514600" y="365760"/>
            <a:chExt cx="4114800" cy="4114800"/>
          </a:xfrm>
        </p:grpSpPr>
        <p:sp>
          <p:nvSpPr>
            <p:cNvPr id="10" name="Oval 9"/>
            <p:cNvSpPr>
              <a:spLocks noChangeAspect="1"/>
            </p:cNvSpPr>
            <p:nvPr userDrawn="1"/>
          </p:nvSpPr>
          <p:spPr bwMode="gray">
            <a:xfrm>
              <a:off x="2514600" y="365760"/>
              <a:ext cx="4114800" cy="4114800"/>
            </a:xfrm>
            <a:prstGeom prst="ellipse">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Oval 10"/>
            <p:cNvSpPr>
              <a:spLocks noChangeAspect="1"/>
            </p:cNvSpPr>
            <p:nvPr userDrawn="1"/>
          </p:nvSpPr>
          <p:spPr bwMode="hidden">
            <a:xfrm>
              <a:off x="2514600" y="365760"/>
              <a:ext cx="4114800" cy="411480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2" name="Title 1"/>
          <p:cNvSpPr>
            <a:spLocks noGrp="1"/>
          </p:cNvSpPr>
          <p:nvPr>
            <p:ph type="title"/>
          </p:nvPr>
        </p:nvSpPr>
        <p:spPr bwMode="gray">
          <a:xfrm>
            <a:off x="3337560" y="1188720"/>
            <a:ext cx="2468880" cy="2468880"/>
          </a:xfrm>
        </p:spPr>
        <p:txBody>
          <a:bodyPr lIns="0" rIns="0" anchor="ctr" anchorCtr="0">
            <a:normAutofit/>
          </a:bodyPr>
          <a:lstStyle>
            <a:lvl1pPr algn="l">
              <a:defRPr sz="4000" b="1" cap="none"/>
            </a:lvl1pPr>
          </a:lstStyle>
          <a:p>
            <a:r>
              <a:rPr lang="en-US" smtClean="0"/>
              <a:t>Click to edit Master title style</a:t>
            </a:r>
            <a:endParaRPr lang="en-US" dirty="0"/>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a:solidFill>
                <a:srgbClr val="000000"/>
              </a:solidFill>
            </a:endParaRPr>
          </a:p>
        </p:txBody>
      </p:sp>
      <p:sp>
        <p:nvSpPr>
          <p:cNvPr id="6" name="Slide Number Placeholder 5"/>
          <p:cNvSpPr>
            <a:spLocks noGrp="1"/>
          </p:cNvSpPr>
          <p:nvPr>
            <p:ph type="sldNum" sz="quarter" idx="12"/>
          </p:nvPr>
        </p:nvSpPr>
        <p:spPr bwMode="gray"/>
        <p:txBody>
          <a:bodyPr/>
          <a:lstStyle/>
          <a:p>
            <a:fld id="{E12D0507-9F86-7A45-BE8E-43760B9F92A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463627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Section Header Green">
    <p:bg>
      <p:bgPr>
        <a:solidFill>
          <a:schemeClr val="accent2"/>
        </a:solidFill>
        <a:effectLst/>
      </p:bgPr>
    </p:bg>
    <p:spTree>
      <p:nvGrpSpPr>
        <p:cNvPr id="1" name=""/>
        <p:cNvGrpSpPr/>
        <p:nvPr/>
      </p:nvGrpSpPr>
      <p:grpSpPr>
        <a:xfrm>
          <a:off x="0" y="0"/>
          <a:ext cx="0" cy="0"/>
          <a:chOff x="0" y="0"/>
          <a:chExt cx="0" cy="0"/>
        </a:xfrm>
      </p:grpSpPr>
      <p:grpSp>
        <p:nvGrpSpPr>
          <p:cNvPr id="15" name="Group 14"/>
          <p:cNvGrpSpPr/>
          <p:nvPr userDrawn="1"/>
        </p:nvGrpSpPr>
        <p:grpSpPr>
          <a:xfrm>
            <a:off x="2514600" y="365760"/>
            <a:ext cx="4114800" cy="4114800"/>
            <a:chOff x="2514600" y="365760"/>
            <a:chExt cx="4114800" cy="4114800"/>
          </a:xfrm>
        </p:grpSpPr>
        <p:sp>
          <p:nvSpPr>
            <p:cNvPr id="13" name="Oval 12"/>
            <p:cNvSpPr>
              <a:spLocks noChangeAspect="1"/>
            </p:cNvSpPr>
            <p:nvPr userDrawn="1"/>
          </p:nvSpPr>
          <p:spPr bwMode="gray">
            <a:xfrm>
              <a:off x="2514600" y="365760"/>
              <a:ext cx="4114800" cy="4114800"/>
            </a:xfrm>
            <a:prstGeom prst="ellipse">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4" name="Oval 13"/>
            <p:cNvSpPr>
              <a:spLocks noChangeAspect="1"/>
            </p:cNvSpPr>
            <p:nvPr userDrawn="1"/>
          </p:nvSpPr>
          <p:spPr bwMode="hidden">
            <a:xfrm>
              <a:off x="2514600" y="365760"/>
              <a:ext cx="4114800" cy="4114800"/>
            </a:xfrm>
            <a:prstGeom prst="ellipse">
              <a:avLst/>
            </a:prstGeom>
            <a:solidFill>
              <a:srgbClr val="E9F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userDrawn="1">
            <p:ph type="dt" sz="half" idx="10"/>
          </p:nvPr>
        </p:nvSpPr>
        <p:spPr bwMode="gray"/>
        <p:txBody>
          <a:bodyPr/>
          <a:lstStyle/>
          <a:p>
            <a:r>
              <a:rPr lang="en-US" smtClean="0">
                <a:solidFill>
                  <a:srgbClr val="000000"/>
                </a:solidFill>
              </a:rPr>
              <a:t>Month 00, 0000</a:t>
            </a:r>
            <a:endParaRPr lang="en-US">
              <a:solidFill>
                <a:srgbClr val="000000"/>
              </a:solidFill>
            </a:endParaRPr>
          </a:p>
        </p:txBody>
      </p:sp>
      <p:sp>
        <p:nvSpPr>
          <p:cNvPr id="6" name="Slide Number Placeholder 5"/>
          <p:cNvSpPr>
            <a:spLocks noGrp="1"/>
          </p:cNvSpPr>
          <p:nvPr userDrawn="1">
            <p:ph type="sldNum" sz="quarter" idx="12"/>
          </p:nvPr>
        </p:nvSpPr>
        <p:spPr bwMode="gray"/>
        <p:txBody>
          <a:bodyPr/>
          <a:lstStyle/>
          <a:p>
            <a:fld id="{E12D0507-9F86-7A45-BE8E-43760B9F92AA}" type="slidenum">
              <a:rPr lang="en-US" smtClean="0">
                <a:solidFill>
                  <a:srgbClr val="000000"/>
                </a:solidFill>
              </a:rPr>
              <a:pPr/>
              <a:t>‹#›</a:t>
            </a:fld>
            <a:endParaRPr lang="en-US">
              <a:solidFill>
                <a:srgbClr val="000000"/>
              </a:solidFill>
            </a:endParaRPr>
          </a:p>
        </p:txBody>
      </p:sp>
      <p:sp>
        <p:nvSpPr>
          <p:cNvPr id="9" name="Title 1"/>
          <p:cNvSpPr>
            <a:spLocks noGrp="1"/>
          </p:cNvSpPr>
          <p:nvPr userDrawn="1">
            <p:ph type="title"/>
          </p:nvPr>
        </p:nvSpPr>
        <p:spPr bwMode="gray">
          <a:xfrm>
            <a:off x="3337560" y="1188720"/>
            <a:ext cx="2468880" cy="2468880"/>
          </a:xfrm>
        </p:spPr>
        <p:txBody>
          <a:bodyPr lIns="0" rIns="0" anchor="ctr" anchorCtr="0">
            <a:normAutofit/>
          </a:bodyPr>
          <a:lstStyle>
            <a:lvl1pPr algn="l">
              <a:defRPr sz="4000" b="1" cap="none"/>
            </a:lvl1pPr>
          </a:lstStyle>
          <a:p>
            <a:r>
              <a:rPr lang="en-US" smtClean="0"/>
              <a:t>Click to edit Master title style</a:t>
            </a:r>
            <a:endParaRPr lang="en-US" dirty="0"/>
          </a:p>
        </p:txBody>
      </p:sp>
    </p:spTree>
    <p:extLst>
      <p:ext uri="{BB962C8B-B14F-4D97-AF65-F5344CB8AC3E}">
        <p14:creationId xmlns:p14="http://schemas.microsoft.com/office/powerpoint/2010/main" val="88902768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Section Header Blue">
    <p:bg>
      <p:bgPr>
        <a:solidFill>
          <a:schemeClr val="accent2"/>
        </a:solidFill>
        <a:effectLst/>
      </p:bgPr>
    </p:bg>
    <p:spTree>
      <p:nvGrpSpPr>
        <p:cNvPr id="1" name=""/>
        <p:cNvGrpSpPr/>
        <p:nvPr/>
      </p:nvGrpSpPr>
      <p:grpSpPr>
        <a:xfrm>
          <a:off x="0" y="0"/>
          <a:ext cx="0" cy="0"/>
          <a:chOff x="0" y="0"/>
          <a:chExt cx="0" cy="0"/>
        </a:xfrm>
      </p:grpSpPr>
      <p:grpSp>
        <p:nvGrpSpPr>
          <p:cNvPr id="12" name="Group 11"/>
          <p:cNvGrpSpPr/>
          <p:nvPr userDrawn="1"/>
        </p:nvGrpSpPr>
        <p:grpSpPr>
          <a:xfrm>
            <a:off x="2514600" y="365760"/>
            <a:ext cx="4114800" cy="4114800"/>
            <a:chOff x="2514600" y="365760"/>
            <a:chExt cx="4114800" cy="4114800"/>
          </a:xfrm>
        </p:grpSpPr>
        <p:sp>
          <p:nvSpPr>
            <p:cNvPr id="10" name="Oval 9"/>
            <p:cNvSpPr>
              <a:spLocks noChangeAspect="1"/>
            </p:cNvSpPr>
            <p:nvPr userDrawn="1"/>
          </p:nvSpPr>
          <p:spPr bwMode="gray">
            <a:xfrm>
              <a:off x="2514600" y="365760"/>
              <a:ext cx="4114800" cy="4114800"/>
            </a:xfrm>
            <a:prstGeom prst="ellipse">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Oval 10"/>
            <p:cNvSpPr>
              <a:spLocks noChangeAspect="1"/>
            </p:cNvSpPr>
            <p:nvPr userDrawn="1"/>
          </p:nvSpPr>
          <p:spPr bwMode="hidden">
            <a:xfrm>
              <a:off x="2514600" y="365760"/>
              <a:ext cx="4114800" cy="4114800"/>
            </a:xfrm>
            <a:prstGeom prst="ellipse">
              <a:avLst/>
            </a:prstGeom>
            <a:solidFill>
              <a:srgbClr val="E8F6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userDrawn="1">
            <p:ph type="dt" sz="half" idx="10"/>
          </p:nvPr>
        </p:nvSpPr>
        <p:spPr bwMode="gray"/>
        <p:txBody>
          <a:bodyPr/>
          <a:lstStyle/>
          <a:p>
            <a:r>
              <a:rPr lang="en-US" smtClean="0">
                <a:solidFill>
                  <a:srgbClr val="000000"/>
                </a:solidFill>
              </a:rPr>
              <a:t>Month 00, 0000</a:t>
            </a:r>
            <a:endParaRPr lang="en-US">
              <a:solidFill>
                <a:srgbClr val="000000"/>
              </a:solidFill>
            </a:endParaRPr>
          </a:p>
        </p:txBody>
      </p:sp>
      <p:sp>
        <p:nvSpPr>
          <p:cNvPr id="6" name="Slide Number Placeholder 5"/>
          <p:cNvSpPr>
            <a:spLocks noGrp="1"/>
          </p:cNvSpPr>
          <p:nvPr userDrawn="1">
            <p:ph type="sldNum" sz="quarter" idx="12"/>
          </p:nvPr>
        </p:nvSpPr>
        <p:spPr bwMode="gray"/>
        <p:txBody>
          <a:bodyPr/>
          <a:lstStyle/>
          <a:p>
            <a:fld id="{E12D0507-9F86-7A45-BE8E-43760B9F92AA}" type="slidenum">
              <a:rPr lang="en-US" smtClean="0">
                <a:solidFill>
                  <a:srgbClr val="000000"/>
                </a:solidFill>
              </a:rPr>
              <a:pPr/>
              <a:t>‹#›</a:t>
            </a:fld>
            <a:endParaRPr lang="en-US">
              <a:solidFill>
                <a:srgbClr val="000000"/>
              </a:solidFill>
            </a:endParaRPr>
          </a:p>
        </p:txBody>
      </p:sp>
      <p:sp>
        <p:nvSpPr>
          <p:cNvPr id="9" name="Title 1"/>
          <p:cNvSpPr>
            <a:spLocks noGrp="1"/>
          </p:cNvSpPr>
          <p:nvPr userDrawn="1">
            <p:ph type="title"/>
          </p:nvPr>
        </p:nvSpPr>
        <p:spPr bwMode="gray">
          <a:xfrm>
            <a:off x="3337560" y="1188720"/>
            <a:ext cx="2468880" cy="2468880"/>
          </a:xfrm>
        </p:spPr>
        <p:txBody>
          <a:bodyPr lIns="0" rIns="0" anchor="ctr" anchorCtr="0">
            <a:normAutofit/>
          </a:bodyPr>
          <a:lstStyle>
            <a:lvl1pPr algn="l">
              <a:defRPr sz="4000" b="1" cap="none"/>
            </a:lvl1pPr>
          </a:lstStyle>
          <a:p>
            <a:r>
              <a:rPr lang="en-US" smtClean="0"/>
              <a:t>Click to edit Master title style</a:t>
            </a:r>
            <a:endParaRPr lang="en-US" dirty="0"/>
          </a:p>
        </p:txBody>
      </p:sp>
    </p:spTree>
    <p:extLst>
      <p:ext uri="{BB962C8B-B14F-4D97-AF65-F5344CB8AC3E}">
        <p14:creationId xmlns:p14="http://schemas.microsoft.com/office/powerpoint/2010/main" val="304608209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Section Header Yellow">
    <p:bg>
      <p:bgPr>
        <a:solidFill>
          <a:schemeClr val="accent2"/>
        </a:solidFill>
        <a:effectLst/>
      </p:bgPr>
    </p:bg>
    <p:spTree>
      <p:nvGrpSpPr>
        <p:cNvPr id="1" name=""/>
        <p:cNvGrpSpPr/>
        <p:nvPr/>
      </p:nvGrpSpPr>
      <p:grpSpPr>
        <a:xfrm>
          <a:off x="0" y="0"/>
          <a:ext cx="0" cy="0"/>
          <a:chOff x="0" y="0"/>
          <a:chExt cx="0" cy="0"/>
        </a:xfrm>
      </p:grpSpPr>
      <p:grpSp>
        <p:nvGrpSpPr>
          <p:cNvPr id="12" name="Group 11"/>
          <p:cNvGrpSpPr/>
          <p:nvPr userDrawn="1"/>
        </p:nvGrpSpPr>
        <p:grpSpPr>
          <a:xfrm>
            <a:off x="2514600" y="365760"/>
            <a:ext cx="4114800" cy="4114800"/>
            <a:chOff x="2514600" y="365760"/>
            <a:chExt cx="4114800" cy="4114800"/>
          </a:xfrm>
        </p:grpSpPr>
        <p:sp>
          <p:nvSpPr>
            <p:cNvPr id="10" name="Oval 9"/>
            <p:cNvSpPr>
              <a:spLocks noChangeAspect="1"/>
            </p:cNvSpPr>
            <p:nvPr userDrawn="1"/>
          </p:nvSpPr>
          <p:spPr bwMode="gray">
            <a:xfrm>
              <a:off x="2514600" y="365760"/>
              <a:ext cx="4114800" cy="4114800"/>
            </a:xfrm>
            <a:prstGeom prst="ellipse">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Oval 10"/>
            <p:cNvSpPr>
              <a:spLocks noChangeAspect="1"/>
            </p:cNvSpPr>
            <p:nvPr userDrawn="1"/>
          </p:nvSpPr>
          <p:spPr bwMode="hidden">
            <a:xfrm>
              <a:off x="2514600" y="365760"/>
              <a:ext cx="4114800" cy="4114800"/>
            </a:xfrm>
            <a:prstGeom prst="ellipse">
              <a:avLst/>
            </a:prstGeom>
            <a:solidFill>
              <a:srgbClr val="FEF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userDrawn="1">
            <p:ph type="dt" sz="half" idx="10"/>
          </p:nvPr>
        </p:nvSpPr>
        <p:spPr bwMode="gray"/>
        <p:txBody>
          <a:bodyPr/>
          <a:lstStyle/>
          <a:p>
            <a:r>
              <a:rPr lang="en-US" smtClean="0">
                <a:solidFill>
                  <a:srgbClr val="000000"/>
                </a:solidFill>
              </a:rPr>
              <a:t>Month 00, 0000</a:t>
            </a:r>
            <a:endParaRPr lang="en-US">
              <a:solidFill>
                <a:srgbClr val="000000"/>
              </a:solidFill>
            </a:endParaRPr>
          </a:p>
        </p:txBody>
      </p:sp>
      <p:sp>
        <p:nvSpPr>
          <p:cNvPr id="6" name="Slide Number Placeholder 5"/>
          <p:cNvSpPr>
            <a:spLocks noGrp="1"/>
          </p:cNvSpPr>
          <p:nvPr userDrawn="1">
            <p:ph type="sldNum" sz="quarter" idx="12"/>
          </p:nvPr>
        </p:nvSpPr>
        <p:spPr bwMode="gray"/>
        <p:txBody>
          <a:bodyPr/>
          <a:lstStyle/>
          <a:p>
            <a:fld id="{E12D0507-9F86-7A45-BE8E-43760B9F92AA}" type="slidenum">
              <a:rPr lang="en-US" smtClean="0">
                <a:solidFill>
                  <a:srgbClr val="000000"/>
                </a:solidFill>
              </a:rPr>
              <a:pPr/>
              <a:t>‹#›</a:t>
            </a:fld>
            <a:endParaRPr lang="en-US">
              <a:solidFill>
                <a:srgbClr val="000000"/>
              </a:solidFill>
            </a:endParaRPr>
          </a:p>
        </p:txBody>
      </p:sp>
      <p:sp>
        <p:nvSpPr>
          <p:cNvPr id="9" name="Title 1"/>
          <p:cNvSpPr>
            <a:spLocks noGrp="1"/>
          </p:cNvSpPr>
          <p:nvPr userDrawn="1">
            <p:ph type="title"/>
          </p:nvPr>
        </p:nvSpPr>
        <p:spPr bwMode="gray">
          <a:xfrm>
            <a:off x="3337560" y="1188720"/>
            <a:ext cx="2468880" cy="2468880"/>
          </a:xfrm>
        </p:spPr>
        <p:txBody>
          <a:bodyPr lIns="0" rIns="0" anchor="ctr" anchorCtr="0">
            <a:normAutofit/>
          </a:bodyPr>
          <a:lstStyle>
            <a:lvl1pPr algn="l">
              <a:defRPr sz="4000" b="1" cap="none"/>
            </a:lvl1pPr>
          </a:lstStyle>
          <a:p>
            <a:r>
              <a:rPr lang="en-US" smtClean="0"/>
              <a:t>Click to edit Master title style</a:t>
            </a:r>
            <a:endParaRPr lang="en-US" dirty="0"/>
          </a:p>
        </p:txBody>
      </p:sp>
    </p:spTree>
    <p:extLst>
      <p:ext uri="{BB962C8B-B14F-4D97-AF65-F5344CB8AC3E}">
        <p14:creationId xmlns:p14="http://schemas.microsoft.com/office/powerpoint/2010/main" val="22450592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Section Header Orange">
    <p:bg>
      <p:bgPr>
        <a:solidFill>
          <a:schemeClr val="accent2"/>
        </a:solidFill>
        <a:effectLst/>
      </p:bgPr>
    </p:bg>
    <p:spTree>
      <p:nvGrpSpPr>
        <p:cNvPr id="1" name=""/>
        <p:cNvGrpSpPr/>
        <p:nvPr/>
      </p:nvGrpSpPr>
      <p:grpSpPr>
        <a:xfrm>
          <a:off x="0" y="0"/>
          <a:ext cx="0" cy="0"/>
          <a:chOff x="0" y="0"/>
          <a:chExt cx="0" cy="0"/>
        </a:xfrm>
      </p:grpSpPr>
      <p:grpSp>
        <p:nvGrpSpPr>
          <p:cNvPr id="12" name="Group 11"/>
          <p:cNvGrpSpPr/>
          <p:nvPr userDrawn="1"/>
        </p:nvGrpSpPr>
        <p:grpSpPr>
          <a:xfrm>
            <a:off x="2514600" y="365760"/>
            <a:ext cx="4114800" cy="4114800"/>
            <a:chOff x="2514600" y="365760"/>
            <a:chExt cx="4114800" cy="4114800"/>
          </a:xfrm>
        </p:grpSpPr>
        <p:sp>
          <p:nvSpPr>
            <p:cNvPr id="10" name="Oval 9"/>
            <p:cNvSpPr>
              <a:spLocks noChangeAspect="1"/>
            </p:cNvSpPr>
            <p:nvPr userDrawn="1"/>
          </p:nvSpPr>
          <p:spPr bwMode="gray">
            <a:xfrm>
              <a:off x="2514600" y="365760"/>
              <a:ext cx="4114800" cy="4114800"/>
            </a:xfrm>
            <a:prstGeom prst="ellipse">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Oval 10"/>
            <p:cNvSpPr>
              <a:spLocks noChangeAspect="1"/>
            </p:cNvSpPr>
            <p:nvPr userDrawn="1"/>
          </p:nvSpPr>
          <p:spPr bwMode="hidden">
            <a:xfrm>
              <a:off x="2514600" y="365760"/>
              <a:ext cx="4114800" cy="4114800"/>
            </a:xfrm>
            <a:prstGeom prst="ellipse">
              <a:avLst/>
            </a:prstGeom>
            <a:solidFill>
              <a:srgbClr val="FEF0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userDrawn="1">
            <p:ph type="dt" sz="half" idx="10"/>
          </p:nvPr>
        </p:nvSpPr>
        <p:spPr bwMode="gray"/>
        <p:txBody>
          <a:bodyPr/>
          <a:lstStyle/>
          <a:p>
            <a:r>
              <a:rPr lang="en-US" smtClean="0">
                <a:solidFill>
                  <a:srgbClr val="000000"/>
                </a:solidFill>
              </a:rPr>
              <a:t>Month 00, 0000</a:t>
            </a:r>
            <a:endParaRPr lang="en-US">
              <a:solidFill>
                <a:srgbClr val="000000"/>
              </a:solidFill>
            </a:endParaRPr>
          </a:p>
        </p:txBody>
      </p:sp>
      <p:sp>
        <p:nvSpPr>
          <p:cNvPr id="6" name="Slide Number Placeholder 5"/>
          <p:cNvSpPr>
            <a:spLocks noGrp="1"/>
          </p:cNvSpPr>
          <p:nvPr userDrawn="1">
            <p:ph type="sldNum" sz="quarter" idx="12"/>
          </p:nvPr>
        </p:nvSpPr>
        <p:spPr bwMode="gray"/>
        <p:txBody>
          <a:bodyPr/>
          <a:lstStyle/>
          <a:p>
            <a:fld id="{E12D0507-9F86-7A45-BE8E-43760B9F92AA}" type="slidenum">
              <a:rPr lang="en-US" smtClean="0">
                <a:solidFill>
                  <a:srgbClr val="000000"/>
                </a:solidFill>
              </a:rPr>
              <a:pPr/>
              <a:t>‹#›</a:t>
            </a:fld>
            <a:endParaRPr lang="en-US">
              <a:solidFill>
                <a:srgbClr val="000000"/>
              </a:solidFill>
            </a:endParaRPr>
          </a:p>
        </p:txBody>
      </p:sp>
      <p:sp>
        <p:nvSpPr>
          <p:cNvPr id="9" name="Title 1"/>
          <p:cNvSpPr>
            <a:spLocks noGrp="1"/>
          </p:cNvSpPr>
          <p:nvPr userDrawn="1">
            <p:ph type="title"/>
          </p:nvPr>
        </p:nvSpPr>
        <p:spPr bwMode="gray">
          <a:xfrm>
            <a:off x="3337560" y="1188720"/>
            <a:ext cx="2468880" cy="2468880"/>
          </a:xfrm>
        </p:spPr>
        <p:txBody>
          <a:bodyPr lIns="0" rIns="0" anchor="ctr" anchorCtr="0">
            <a:normAutofit/>
          </a:bodyPr>
          <a:lstStyle>
            <a:lvl1pPr algn="l">
              <a:defRPr sz="4000" b="1" cap="none"/>
            </a:lvl1pPr>
          </a:lstStyle>
          <a:p>
            <a:r>
              <a:rPr lang="en-US" smtClean="0"/>
              <a:t>Click to edit Master title style</a:t>
            </a:r>
            <a:endParaRPr lang="en-US" dirty="0"/>
          </a:p>
        </p:txBody>
      </p:sp>
    </p:spTree>
    <p:extLst>
      <p:ext uri="{BB962C8B-B14F-4D97-AF65-F5344CB8AC3E}">
        <p14:creationId xmlns:p14="http://schemas.microsoft.com/office/powerpoint/2010/main" val="389415873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Alternate Section Header">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57200" y="402336"/>
            <a:ext cx="3886200" cy="251460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a:solidFill>
                <a:srgbClr val="000000"/>
              </a:solidFill>
            </a:endParaRPr>
          </a:p>
        </p:txBody>
      </p:sp>
      <p:sp>
        <p:nvSpPr>
          <p:cNvPr id="6" name="Slide Number Placeholder 5"/>
          <p:cNvSpPr>
            <a:spLocks noGrp="1"/>
          </p:cNvSpPr>
          <p:nvPr>
            <p:ph type="sldNum" sz="quarter" idx="12"/>
          </p:nvPr>
        </p:nvSpPr>
        <p:spPr bwMode="gray"/>
        <p:txBody>
          <a:bodyPr/>
          <a:lstStyle/>
          <a:p>
            <a:fld id="{E12D0507-9F86-7A45-BE8E-43760B9F92AA}" type="slidenum">
              <a:rPr lang="en-US" smtClean="0">
                <a:solidFill>
                  <a:srgbClr val="000000"/>
                </a:solidFill>
              </a:rPr>
              <a:pPr/>
              <a:t>‹#›</a:t>
            </a:fld>
            <a:endParaRPr lang="en-US">
              <a:solidFill>
                <a:srgbClr val="000000"/>
              </a:solidFill>
            </a:endParaRPr>
          </a:p>
        </p:txBody>
      </p:sp>
      <p:sp>
        <p:nvSpPr>
          <p:cNvPr id="10" name="Text Placeholder 9"/>
          <p:cNvSpPr>
            <a:spLocks noGrp="1"/>
          </p:cNvSpPr>
          <p:nvPr>
            <p:ph type="body" sz="quarter" idx="13"/>
          </p:nvPr>
        </p:nvSpPr>
        <p:spPr>
          <a:xfrm>
            <a:off x="4800599" y="420624"/>
            <a:ext cx="3886200" cy="249631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1613485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Alternate Section Header Green">
    <p:bg>
      <p:bgPr>
        <a:solidFill>
          <a:schemeClr val="accent2"/>
        </a:solidFill>
        <a:effectLst/>
      </p:bgPr>
    </p:bg>
    <p:spTree>
      <p:nvGrpSpPr>
        <p:cNvPr id="1" name=""/>
        <p:cNvGrpSpPr/>
        <p:nvPr/>
      </p:nvGrpSpPr>
      <p:grpSpPr>
        <a:xfrm>
          <a:off x="0" y="0"/>
          <a:ext cx="0" cy="0"/>
          <a:chOff x="0" y="0"/>
          <a:chExt cx="0" cy="0"/>
        </a:xfrm>
      </p:grpSpPr>
      <p:sp>
        <p:nvSpPr>
          <p:cNvPr id="7" name="Rectangle 6"/>
          <p:cNvSpPr/>
          <p:nvPr userDrawn="1"/>
        </p:nvSpPr>
        <p:spPr bwMode="hidden">
          <a:xfrm>
            <a:off x="0" y="0"/>
            <a:ext cx="9144000" cy="3429000"/>
          </a:xfrm>
          <a:prstGeom prst="rect">
            <a:avLst/>
          </a:prstGeom>
          <a:solidFill>
            <a:srgbClr val="E9F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a:solidFill>
                <a:srgbClr val="000000"/>
              </a:solidFill>
            </a:endParaRPr>
          </a:p>
        </p:txBody>
      </p:sp>
      <p:sp>
        <p:nvSpPr>
          <p:cNvPr id="6" name="Slide Number Placeholder 5"/>
          <p:cNvSpPr>
            <a:spLocks noGrp="1"/>
          </p:cNvSpPr>
          <p:nvPr>
            <p:ph type="sldNum" sz="quarter" idx="12"/>
          </p:nvPr>
        </p:nvSpPr>
        <p:spPr bwMode="gray"/>
        <p:txBody>
          <a:bodyPr/>
          <a:lstStyle/>
          <a:p>
            <a:fld id="{E12D0507-9F86-7A45-BE8E-43760B9F92AA}" type="slidenum">
              <a:rPr lang="en-US" smtClean="0">
                <a:solidFill>
                  <a:srgbClr val="000000"/>
                </a:solidFill>
              </a:rPr>
              <a:pPr/>
              <a:t>‹#›</a:t>
            </a:fld>
            <a:endParaRPr lang="en-US">
              <a:solidFill>
                <a:srgbClr val="000000"/>
              </a:solidFill>
            </a:endParaRPr>
          </a:p>
        </p:txBody>
      </p:sp>
      <p:sp>
        <p:nvSpPr>
          <p:cNvPr id="8" name="Title 1"/>
          <p:cNvSpPr>
            <a:spLocks noGrp="1"/>
          </p:cNvSpPr>
          <p:nvPr>
            <p:ph type="title"/>
          </p:nvPr>
        </p:nvSpPr>
        <p:spPr bwMode="gray">
          <a:xfrm>
            <a:off x="457200" y="402336"/>
            <a:ext cx="3886200" cy="251460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9" name="Text Placeholder 9"/>
          <p:cNvSpPr>
            <a:spLocks noGrp="1"/>
          </p:cNvSpPr>
          <p:nvPr>
            <p:ph type="body" sz="quarter" idx="13"/>
          </p:nvPr>
        </p:nvSpPr>
        <p:spPr>
          <a:xfrm>
            <a:off x="4800599" y="420624"/>
            <a:ext cx="3886200" cy="249631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8510391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Alternate Section Header Blue">
    <p:bg>
      <p:bgPr>
        <a:solidFill>
          <a:schemeClr val="accent2"/>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0" y="0"/>
            <a:ext cx="9144000" cy="3429000"/>
          </a:xfrm>
          <a:prstGeom prst="rect">
            <a:avLst/>
          </a:prstGeom>
          <a:solidFill>
            <a:srgbClr val="E8F6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a:solidFill>
                <a:srgbClr val="000000"/>
              </a:solidFill>
            </a:endParaRPr>
          </a:p>
        </p:txBody>
      </p:sp>
      <p:sp>
        <p:nvSpPr>
          <p:cNvPr id="6" name="Slide Number Placeholder 5"/>
          <p:cNvSpPr>
            <a:spLocks noGrp="1"/>
          </p:cNvSpPr>
          <p:nvPr>
            <p:ph type="sldNum" sz="quarter" idx="12"/>
          </p:nvPr>
        </p:nvSpPr>
        <p:spPr bwMode="gray"/>
        <p:txBody>
          <a:bodyPr/>
          <a:lstStyle/>
          <a:p>
            <a:fld id="{E12D0507-9F86-7A45-BE8E-43760B9F92AA}" type="slidenum">
              <a:rPr lang="en-US" smtClean="0">
                <a:solidFill>
                  <a:srgbClr val="000000"/>
                </a:solidFill>
              </a:rPr>
              <a:pPr/>
              <a:t>‹#›</a:t>
            </a:fld>
            <a:endParaRPr lang="en-US">
              <a:solidFill>
                <a:srgbClr val="000000"/>
              </a:solidFill>
            </a:endParaRPr>
          </a:p>
        </p:txBody>
      </p:sp>
      <p:sp>
        <p:nvSpPr>
          <p:cNvPr id="12" name="Title 1"/>
          <p:cNvSpPr>
            <a:spLocks noGrp="1"/>
          </p:cNvSpPr>
          <p:nvPr>
            <p:ph type="title"/>
          </p:nvPr>
        </p:nvSpPr>
        <p:spPr bwMode="gray">
          <a:xfrm>
            <a:off x="457200" y="402336"/>
            <a:ext cx="3886200" cy="251460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4800599" y="420624"/>
            <a:ext cx="3886200" cy="249631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62459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Alternate Section Header Yellow">
    <p:bg>
      <p:bgPr>
        <a:solidFill>
          <a:schemeClr val="accent2"/>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0" y="0"/>
            <a:ext cx="9144000" cy="3429000"/>
          </a:xfrm>
          <a:prstGeom prst="rect">
            <a:avLst/>
          </a:prstGeom>
          <a:solidFill>
            <a:srgbClr val="FEF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a:solidFill>
                <a:srgbClr val="000000"/>
              </a:solidFill>
            </a:endParaRPr>
          </a:p>
        </p:txBody>
      </p:sp>
      <p:sp>
        <p:nvSpPr>
          <p:cNvPr id="6" name="Slide Number Placeholder 5"/>
          <p:cNvSpPr>
            <a:spLocks noGrp="1"/>
          </p:cNvSpPr>
          <p:nvPr>
            <p:ph type="sldNum" sz="quarter" idx="12"/>
          </p:nvPr>
        </p:nvSpPr>
        <p:spPr bwMode="gray"/>
        <p:txBody>
          <a:bodyPr/>
          <a:lstStyle/>
          <a:p>
            <a:fld id="{E12D0507-9F86-7A45-BE8E-43760B9F92AA}" type="slidenum">
              <a:rPr lang="en-US" smtClean="0">
                <a:solidFill>
                  <a:srgbClr val="000000"/>
                </a:solidFill>
              </a:rPr>
              <a:pPr/>
              <a:t>‹#›</a:t>
            </a:fld>
            <a:endParaRPr lang="en-US">
              <a:solidFill>
                <a:srgbClr val="000000"/>
              </a:solidFill>
            </a:endParaRPr>
          </a:p>
        </p:txBody>
      </p:sp>
      <p:sp>
        <p:nvSpPr>
          <p:cNvPr id="9" name="Title 1"/>
          <p:cNvSpPr>
            <a:spLocks noGrp="1"/>
          </p:cNvSpPr>
          <p:nvPr>
            <p:ph type="title"/>
          </p:nvPr>
        </p:nvSpPr>
        <p:spPr bwMode="gray">
          <a:xfrm>
            <a:off x="457200" y="402336"/>
            <a:ext cx="3886200" cy="251460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11" name="Text Placeholder 9"/>
          <p:cNvSpPr>
            <a:spLocks noGrp="1"/>
          </p:cNvSpPr>
          <p:nvPr>
            <p:ph type="body" sz="quarter" idx="13"/>
          </p:nvPr>
        </p:nvSpPr>
        <p:spPr>
          <a:xfrm>
            <a:off x="4800599" y="420624"/>
            <a:ext cx="3886200" cy="249631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680001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lternate Section Header Green">
    <p:bg>
      <p:bgPr>
        <a:solidFill>
          <a:schemeClr val="accent2"/>
        </a:solidFill>
        <a:effectLst/>
      </p:bgPr>
    </p:bg>
    <p:spTree>
      <p:nvGrpSpPr>
        <p:cNvPr id="1" name=""/>
        <p:cNvGrpSpPr/>
        <p:nvPr/>
      </p:nvGrpSpPr>
      <p:grpSpPr>
        <a:xfrm>
          <a:off x="0" y="0"/>
          <a:ext cx="0" cy="0"/>
          <a:chOff x="0" y="0"/>
          <a:chExt cx="0" cy="0"/>
        </a:xfrm>
      </p:grpSpPr>
      <p:sp>
        <p:nvSpPr>
          <p:cNvPr id="7" name="Rectangle 6"/>
          <p:cNvSpPr/>
          <p:nvPr userDrawn="1"/>
        </p:nvSpPr>
        <p:spPr bwMode="hidden">
          <a:xfrm>
            <a:off x="0" y="0"/>
            <a:ext cx="9144000" cy="3429000"/>
          </a:xfrm>
          <a:prstGeom prst="rect">
            <a:avLst/>
          </a:prstGeom>
          <a:solidFill>
            <a:srgbClr val="E9F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8" name="Title 1"/>
          <p:cNvSpPr>
            <a:spLocks noGrp="1"/>
          </p:cNvSpPr>
          <p:nvPr>
            <p:ph type="title"/>
          </p:nvPr>
        </p:nvSpPr>
        <p:spPr bwMode="gray">
          <a:xfrm>
            <a:off x="457200" y="402336"/>
            <a:ext cx="3886200" cy="251460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9" name="Text Placeholder 9"/>
          <p:cNvSpPr>
            <a:spLocks noGrp="1"/>
          </p:cNvSpPr>
          <p:nvPr>
            <p:ph type="body" sz="quarter" idx="13"/>
          </p:nvPr>
        </p:nvSpPr>
        <p:spPr>
          <a:xfrm>
            <a:off x="4800599" y="420624"/>
            <a:ext cx="3886200" cy="249631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31619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Alternate Section Header Orange">
    <p:bg>
      <p:bgPr>
        <a:solidFill>
          <a:schemeClr val="accent2"/>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0" y="0"/>
            <a:ext cx="9144000" cy="3429000"/>
          </a:xfrm>
          <a:prstGeom prst="rect">
            <a:avLst/>
          </a:prstGeom>
          <a:solidFill>
            <a:srgbClr val="FEF0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a:solidFill>
                <a:srgbClr val="000000"/>
              </a:solidFill>
            </a:endParaRPr>
          </a:p>
        </p:txBody>
      </p:sp>
      <p:sp>
        <p:nvSpPr>
          <p:cNvPr id="6" name="Slide Number Placeholder 5"/>
          <p:cNvSpPr>
            <a:spLocks noGrp="1"/>
          </p:cNvSpPr>
          <p:nvPr>
            <p:ph type="sldNum" sz="quarter" idx="12"/>
          </p:nvPr>
        </p:nvSpPr>
        <p:spPr bwMode="gray"/>
        <p:txBody>
          <a:bodyPr/>
          <a:lstStyle/>
          <a:p>
            <a:fld id="{E12D0507-9F86-7A45-BE8E-43760B9F92AA}" type="slidenum">
              <a:rPr lang="en-US" smtClean="0">
                <a:solidFill>
                  <a:srgbClr val="000000"/>
                </a:solidFill>
              </a:rPr>
              <a:pPr/>
              <a:t>‹#›</a:t>
            </a:fld>
            <a:endParaRPr lang="en-US">
              <a:solidFill>
                <a:srgbClr val="000000"/>
              </a:solidFill>
            </a:endParaRPr>
          </a:p>
        </p:txBody>
      </p:sp>
      <p:sp>
        <p:nvSpPr>
          <p:cNvPr id="9" name="Title 1"/>
          <p:cNvSpPr>
            <a:spLocks noGrp="1"/>
          </p:cNvSpPr>
          <p:nvPr>
            <p:ph type="title"/>
          </p:nvPr>
        </p:nvSpPr>
        <p:spPr bwMode="gray">
          <a:xfrm>
            <a:off x="457200" y="402336"/>
            <a:ext cx="3886200" cy="251460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11" name="Text Placeholder 9"/>
          <p:cNvSpPr>
            <a:spLocks noGrp="1"/>
          </p:cNvSpPr>
          <p:nvPr>
            <p:ph type="body" sz="quarter" idx="13"/>
          </p:nvPr>
        </p:nvSpPr>
        <p:spPr>
          <a:xfrm>
            <a:off x="4800599" y="420624"/>
            <a:ext cx="3886200" cy="249631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3616633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Statement">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57200" y="402336"/>
            <a:ext cx="5632704" cy="2514600"/>
          </a:xfrm>
        </p:spPr>
        <p:txBody>
          <a:bodyPr>
            <a:noAutofit/>
          </a:bodyPr>
          <a:lstStyle>
            <a:lvl1pPr>
              <a:lnSpc>
                <a:spcPct val="90000"/>
              </a:lnSpc>
              <a:defRPr sz="4000"/>
            </a:lvl1pPr>
          </a:lstStyle>
          <a:p>
            <a:r>
              <a:rPr lang="en-US" smtClean="0"/>
              <a:t>Click to edit Master title style</a:t>
            </a:r>
            <a:endParaRPr lang="en-US" dirty="0"/>
          </a:p>
        </p:txBody>
      </p:sp>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5" name="Slide Number Placeholder 4"/>
          <p:cNvSpPr>
            <a:spLocks noGrp="1"/>
          </p:cNvSpPr>
          <p:nvPr>
            <p:ph type="sldNum" sz="quarter" idx="12"/>
          </p:nvPr>
        </p:nvSpPr>
        <p:spPr bwMode="gray"/>
        <p:txBody>
          <a:bodyPr/>
          <a:lstStyle/>
          <a:p>
            <a:fld id="{E12D0507-9F86-7A45-BE8E-43760B9F92A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8737346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One Statement &amp; Picture">
    <p:spTree>
      <p:nvGrpSpPr>
        <p:cNvPr id="1" name=""/>
        <p:cNvGrpSpPr/>
        <p:nvPr/>
      </p:nvGrpSpPr>
      <p:grpSpPr>
        <a:xfrm>
          <a:off x="0" y="0"/>
          <a:ext cx="0" cy="0"/>
          <a:chOff x="0" y="0"/>
          <a:chExt cx="0" cy="0"/>
        </a:xfrm>
      </p:grpSpPr>
      <p:sp>
        <p:nvSpPr>
          <p:cNvPr id="6" name="Picture Placeholder 6"/>
          <p:cNvSpPr>
            <a:spLocks noGrp="1"/>
          </p:cNvSpPr>
          <p:nvPr>
            <p:ph type="pic" sz="quarter" idx="13" hasCustomPrompt="1"/>
          </p:nvPr>
        </p:nvSpPr>
        <p:spPr bwMode="gray">
          <a:xfrm>
            <a:off x="3044952" y="0"/>
            <a:ext cx="6099048" cy="5143500"/>
          </a:xfrm>
          <a:noFill/>
        </p:spPr>
        <p:txBody>
          <a:bodyPr anchor="ctr" anchorCtr="0">
            <a:normAutofit/>
          </a:bodyPr>
          <a:lstStyle>
            <a:lvl1pPr marL="0" marR="0" indent="0" algn="ctr" defTabSz="457200" rtl="0" eaLnBrk="1" fontAlgn="auto" latinLnBrk="0" hangingPunct="1">
              <a:lnSpc>
                <a:spcPct val="100000"/>
              </a:lnSpc>
              <a:spcBef>
                <a:spcPts val="600"/>
              </a:spcBef>
              <a:spcAft>
                <a:spcPts val="0"/>
              </a:spcAft>
              <a:buClrTx/>
              <a:buSzTx/>
              <a:buFontTx/>
              <a:buNone/>
              <a:tabLst/>
              <a:defRPr sz="1200" b="0" baseline="0"/>
            </a:lvl1pPr>
          </a:lstStyle>
          <a:p>
            <a:r>
              <a:rPr lang="en-US" dirty="0" smtClean="0"/>
              <a:t>Click icon to add picture. </a:t>
            </a:r>
            <a:br>
              <a:rPr lang="en-US" dirty="0" smtClean="0"/>
            </a:br>
            <a:r>
              <a:rPr lang="en-US" dirty="0" smtClean="0"/>
              <a:t>Placeholder is approximately 6:5 proportion.</a:t>
            </a:r>
          </a:p>
        </p:txBody>
      </p:sp>
      <p:sp>
        <p:nvSpPr>
          <p:cNvPr id="3" name="Date Placeholder 2"/>
          <p:cNvSpPr>
            <a:spLocks noGrp="1"/>
          </p:cNvSpPr>
          <p:nvPr>
            <p:ph type="dt" sz="half" idx="10"/>
          </p:nvPr>
        </p:nvSpPr>
        <p:spPr bwMode="gray">
          <a:xfrm>
            <a:off x="7543800" y="4700016"/>
            <a:ext cx="914400" cy="228600"/>
          </a:xfrm>
        </p:spPr>
        <p:txBody>
          <a:bodyPr/>
          <a:lstStyle/>
          <a:p>
            <a:r>
              <a:rPr lang="en-US" smtClean="0">
                <a:solidFill>
                  <a:srgbClr val="000000"/>
                </a:solidFill>
              </a:rPr>
              <a:t>Month 00, 0000</a:t>
            </a:r>
            <a:endParaRPr lang="en-US" dirty="0">
              <a:solidFill>
                <a:srgbClr val="000000"/>
              </a:solidFill>
            </a:endParaRPr>
          </a:p>
        </p:txBody>
      </p:sp>
      <p:sp>
        <p:nvSpPr>
          <p:cNvPr id="5" name="Slide Number Placeholder 4"/>
          <p:cNvSpPr>
            <a:spLocks noGrp="1"/>
          </p:cNvSpPr>
          <p:nvPr>
            <p:ph type="sldNum" sz="quarter" idx="12"/>
          </p:nvPr>
        </p:nvSpPr>
        <p:spPr bwMode="gray"/>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8" name="Text Placeholder 21"/>
          <p:cNvSpPr>
            <a:spLocks noGrp="1"/>
          </p:cNvSpPr>
          <p:nvPr>
            <p:ph type="body" sz="quarter" idx="16"/>
          </p:nvPr>
        </p:nvSpPr>
        <p:spPr bwMode="gray">
          <a:xfrm>
            <a:off x="457200"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348226" y="4637113"/>
            <a:ext cx="1069848" cy="379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ooter Placeholder 4"/>
          <p:cNvSpPr txBox="1">
            <a:spLocks/>
          </p:cNvSpPr>
          <p:nvPr userDrawn="1"/>
        </p:nvSpPr>
        <p:spPr>
          <a:xfrm>
            <a:off x="3511296" y="4700032"/>
            <a:ext cx="4023360" cy="228600"/>
          </a:xfrm>
          <a:prstGeom prst="rect">
            <a:avLst/>
          </a:prstGeom>
          <a:noFill/>
        </p:spPr>
        <p:txBody>
          <a:bodyPr vert="horz" lIns="0" tIns="0" rIns="182880" bIns="0" rtlCol="0" anchor="b" anchorCtr="0"/>
          <a:lstStyle>
            <a:defPPr>
              <a:defRPr lang="en-US"/>
            </a:defPPr>
            <a:lvl1pPr marL="0" algn="l" defTabSz="457200" rtl="0" eaLnBrk="1" latinLnBrk="0" hangingPunct="1">
              <a:defRPr sz="700" kern="1200">
                <a:solidFill>
                  <a:schemeClr val="tx2"/>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276887542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One Statement &amp; Content">
    <p:bg>
      <p:bgPr>
        <a:solidFill>
          <a:schemeClr val="accent2"/>
        </a:solidFill>
        <a:effectLst/>
      </p:bgPr>
    </p:bg>
    <p:spTree>
      <p:nvGrpSpPr>
        <p:cNvPr id="1" name=""/>
        <p:cNvGrpSpPr/>
        <p:nvPr/>
      </p:nvGrpSpPr>
      <p:grpSpPr>
        <a:xfrm>
          <a:off x="0" y="0"/>
          <a:ext cx="0" cy="0"/>
          <a:chOff x="0" y="0"/>
          <a:chExt cx="0" cy="0"/>
        </a:xfrm>
      </p:grpSpPr>
      <p:sp>
        <p:nvSpPr>
          <p:cNvPr id="11" name="Rectangle 10"/>
          <p:cNvSpPr/>
          <p:nvPr userDrawn="1"/>
        </p:nvSpPr>
        <p:spPr bwMode="hidden">
          <a:xfrm>
            <a:off x="3054096" y="-2"/>
            <a:ext cx="6089904" cy="514350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 name="Date Placeholder 2"/>
          <p:cNvSpPr>
            <a:spLocks noGrp="1"/>
          </p:cNvSpPr>
          <p:nvPr>
            <p:ph type="dt" sz="half" idx="10"/>
          </p:nvPr>
        </p:nvSpPr>
        <p:spPr bwMode="gray">
          <a:xfrm>
            <a:off x="7543800" y="4700016"/>
            <a:ext cx="914400" cy="228600"/>
          </a:xfrm>
        </p:spPr>
        <p:txBody>
          <a:bodyPr/>
          <a:lstStyle/>
          <a:p>
            <a:r>
              <a:rPr lang="en-US" smtClean="0">
                <a:solidFill>
                  <a:srgbClr val="000000"/>
                </a:solidFill>
              </a:rPr>
              <a:t>Month 00, 0000</a:t>
            </a:r>
            <a:endParaRPr lang="en-US" dirty="0">
              <a:solidFill>
                <a:srgbClr val="000000"/>
              </a:solidFill>
            </a:endParaRPr>
          </a:p>
        </p:txBody>
      </p:sp>
      <p:sp>
        <p:nvSpPr>
          <p:cNvPr id="5" name="Slide Number Placeholder 4"/>
          <p:cNvSpPr>
            <a:spLocks noGrp="1"/>
          </p:cNvSpPr>
          <p:nvPr>
            <p:ph type="sldNum" sz="quarter" idx="12"/>
          </p:nvPr>
        </p:nvSpPr>
        <p:spPr bwMode="gray"/>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6" name="Text Placeholder 5"/>
          <p:cNvSpPr>
            <a:spLocks noGrp="1"/>
          </p:cNvSpPr>
          <p:nvPr>
            <p:ph type="body" sz="quarter" idx="17"/>
          </p:nvPr>
        </p:nvSpPr>
        <p:spPr>
          <a:xfrm>
            <a:off x="3511296" y="457201"/>
            <a:ext cx="5175504"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21"/>
          <p:cNvSpPr>
            <a:spLocks noGrp="1"/>
          </p:cNvSpPr>
          <p:nvPr>
            <p:ph type="body" sz="quarter" idx="16"/>
          </p:nvPr>
        </p:nvSpPr>
        <p:spPr bwMode="gray">
          <a:xfrm>
            <a:off x="457200"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348226" y="4637113"/>
            <a:ext cx="1069848" cy="379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ooter Placeholder 4"/>
          <p:cNvSpPr txBox="1">
            <a:spLocks/>
          </p:cNvSpPr>
          <p:nvPr userDrawn="1"/>
        </p:nvSpPr>
        <p:spPr>
          <a:xfrm>
            <a:off x="3511296" y="4700032"/>
            <a:ext cx="4023360" cy="228600"/>
          </a:xfrm>
          <a:prstGeom prst="rect">
            <a:avLst/>
          </a:prstGeom>
          <a:noFill/>
        </p:spPr>
        <p:txBody>
          <a:bodyPr vert="horz" lIns="0" tIns="0" rIns="182880" bIns="0" rtlCol="0" anchor="b" anchorCtr="0"/>
          <a:lstStyle>
            <a:defPPr>
              <a:defRPr lang="en-US"/>
            </a:defPPr>
            <a:lvl1pPr marL="0" algn="l" defTabSz="457200" rtl="0" eaLnBrk="1" latinLnBrk="0" hangingPunct="1">
              <a:defRPr sz="700" kern="1200">
                <a:solidFill>
                  <a:schemeClr val="tx2"/>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338688683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One Statement &amp; Chart">
    <p:bg>
      <p:bgPr>
        <a:solidFill>
          <a:schemeClr val="accent2"/>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3054096" y="-2"/>
            <a:ext cx="6089904" cy="514350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 name="Date Placeholder 2"/>
          <p:cNvSpPr>
            <a:spLocks noGrp="1"/>
          </p:cNvSpPr>
          <p:nvPr>
            <p:ph type="dt" sz="half" idx="10"/>
          </p:nvPr>
        </p:nvSpPr>
        <p:spPr bwMode="gray">
          <a:xfrm>
            <a:off x="7543800" y="4700016"/>
            <a:ext cx="914400" cy="228600"/>
          </a:xfrm>
        </p:spPr>
        <p:txBody>
          <a:bodyPr/>
          <a:lstStyle/>
          <a:p>
            <a:r>
              <a:rPr lang="en-US" smtClean="0">
                <a:solidFill>
                  <a:srgbClr val="000000"/>
                </a:solidFill>
              </a:rPr>
              <a:t>Month 00, 0000</a:t>
            </a:r>
            <a:endParaRPr lang="en-US" dirty="0">
              <a:solidFill>
                <a:srgbClr val="000000"/>
              </a:solidFill>
            </a:endParaRPr>
          </a:p>
        </p:txBody>
      </p:sp>
      <p:sp>
        <p:nvSpPr>
          <p:cNvPr id="5" name="Slide Number Placeholder 4"/>
          <p:cNvSpPr>
            <a:spLocks noGrp="1"/>
          </p:cNvSpPr>
          <p:nvPr>
            <p:ph type="sldNum" sz="quarter" idx="12"/>
          </p:nvPr>
        </p:nvSpPr>
        <p:spPr bwMode="gray"/>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11" name="Chart Placeholder 6"/>
          <p:cNvSpPr>
            <a:spLocks noGrp="1"/>
          </p:cNvSpPr>
          <p:nvPr>
            <p:ph type="chart" sz="quarter" idx="18" hasCustomPrompt="1"/>
          </p:nvPr>
        </p:nvSpPr>
        <p:spPr>
          <a:xfrm>
            <a:off x="3511550" y="457200"/>
            <a:ext cx="5175250" cy="4114800"/>
          </a:xfrm>
        </p:spPr>
        <p:txBody>
          <a:bodyPr anchor="ctr" anchorCtr="0">
            <a:normAutofit/>
          </a:bodyPr>
          <a:lstStyle>
            <a:lvl1pPr algn="ctr">
              <a:defRPr sz="1200" b="0"/>
            </a:lvl1pPr>
          </a:lstStyle>
          <a:p>
            <a:r>
              <a:rPr lang="en-US" dirty="0" smtClean="0"/>
              <a:t>Click icon to add chart.</a:t>
            </a:r>
            <a:endParaRPr lang="en-US" dirty="0"/>
          </a:p>
        </p:txBody>
      </p:sp>
      <p:sp>
        <p:nvSpPr>
          <p:cNvPr id="10" name="Text Placeholder 21"/>
          <p:cNvSpPr>
            <a:spLocks noGrp="1"/>
          </p:cNvSpPr>
          <p:nvPr>
            <p:ph type="body" sz="quarter" idx="16"/>
          </p:nvPr>
        </p:nvSpPr>
        <p:spPr bwMode="gray">
          <a:xfrm>
            <a:off x="457200"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348226" y="4637113"/>
            <a:ext cx="1069848" cy="379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ooter Placeholder 4"/>
          <p:cNvSpPr txBox="1">
            <a:spLocks/>
          </p:cNvSpPr>
          <p:nvPr userDrawn="1"/>
        </p:nvSpPr>
        <p:spPr>
          <a:xfrm>
            <a:off x="3511296" y="4700032"/>
            <a:ext cx="4023360" cy="228600"/>
          </a:xfrm>
          <a:prstGeom prst="rect">
            <a:avLst/>
          </a:prstGeom>
          <a:noFill/>
        </p:spPr>
        <p:txBody>
          <a:bodyPr vert="horz" lIns="0" tIns="0" rIns="182880" bIns="0" rtlCol="0" anchor="b" anchorCtr="0"/>
          <a:lstStyle>
            <a:defPPr>
              <a:defRPr lang="en-US"/>
            </a:defPPr>
            <a:lvl1pPr marL="0" algn="l" defTabSz="457200" rtl="0" eaLnBrk="1" latinLnBrk="0" hangingPunct="1">
              <a:defRPr sz="700" kern="1200">
                <a:solidFill>
                  <a:schemeClr val="tx2"/>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229130480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Three Statement">
    <p:spTree>
      <p:nvGrpSpPr>
        <p:cNvPr id="1" name=""/>
        <p:cNvGrpSpPr/>
        <p:nvPr/>
      </p:nvGrpSpPr>
      <p:grpSpPr>
        <a:xfrm>
          <a:off x="0" y="0"/>
          <a:ext cx="0" cy="0"/>
          <a:chOff x="0" y="0"/>
          <a:chExt cx="0" cy="0"/>
        </a:xfrm>
      </p:grpSpPr>
      <p:sp>
        <p:nvSpPr>
          <p:cNvPr id="13" name="Rectangle 12"/>
          <p:cNvSpPr/>
          <p:nvPr userDrawn="1"/>
        </p:nvSpPr>
        <p:spPr bwMode="gray">
          <a:xfrm>
            <a:off x="6089904" y="-2"/>
            <a:ext cx="3054096" cy="5143502"/>
          </a:xfrm>
          <a:prstGeom prst="rect">
            <a:avLst/>
          </a:prstGeom>
          <a:solidFill>
            <a:srgbClr val="E8F6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4" name="Rectangle 13"/>
          <p:cNvSpPr/>
          <p:nvPr userDrawn="1"/>
        </p:nvSpPr>
        <p:spPr bwMode="gray">
          <a:xfrm>
            <a:off x="3054096" y="-2"/>
            <a:ext cx="3035808" cy="514350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 name="Date Placeholder 2"/>
          <p:cNvSpPr>
            <a:spLocks noGrp="1"/>
          </p:cNvSpPr>
          <p:nvPr>
            <p:ph type="dt" sz="half" idx="10"/>
          </p:nvPr>
        </p:nvSpPr>
        <p:spPr bwMode="gray">
          <a:xfrm>
            <a:off x="7543800" y="4700016"/>
            <a:ext cx="914400" cy="228600"/>
          </a:xfrm>
        </p:spPr>
        <p:txBody>
          <a:bodyPr/>
          <a:lstStyle/>
          <a:p>
            <a:r>
              <a:rPr lang="en-US" smtClean="0">
                <a:solidFill>
                  <a:srgbClr val="000000"/>
                </a:solidFill>
              </a:rPr>
              <a:t>Month 00, 0000</a:t>
            </a:r>
            <a:endParaRPr lang="en-US" dirty="0">
              <a:solidFill>
                <a:srgbClr val="000000"/>
              </a:solidFill>
            </a:endParaRPr>
          </a:p>
        </p:txBody>
      </p:sp>
      <p:sp>
        <p:nvSpPr>
          <p:cNvPr id="5" name="Slide Number Placeholder 4"/>
          <p:cNvSpPr>
            <a:spLocks noGrp="1"/>
          </p:cNvSpPr>
          <p:nvPr>
            <p:ph type="sldNum" sz="quarter" idx="12"/>
          </p:nvPr>
        </p:nvSpPr>
        <p:spPr bwMode="gray"/>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12" name="Text Placeholder 21"/>
          <p:cNvSpPr>
            <a:spLocks noGrp="1"/>
          </p:cNvSpPr>
          <p:nvPr>
            <p:ph type="body" sz="quarter" idx="16"/>
          </p:nvPr>
        </p:nvSpPr>
        <p:spPr bwMode="gray">
          <a:xfrm>
            <a:off x="457200"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21"/>
          <p:cNvSpPr>
            <a:spLocks noGrp="1"/>
          </p:cNvSpPr>
          <p:nvPr>
            <p:ph type="body" sz="quarter" idx="17"/>
          </p:nvPr>
        </p:nvSpPr>
        <p:spPr bwMode="gray">
          <a:xfrm>
            <a:off x="3511296"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ext Placeholder 21"/>
          <p:cNvSpPr>
            <a:spLocks noGrp="1"/>
          </p:cNvSpPr>
          <p:nvPr>
            <p:ph type="body" sz="quarter" idx="18"/>
          </p:nvPr>
        </p:nvSpPr>
        <p:spPr bwMode="gray">
          <a:xfrm>
            <a:off x="6556248"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348226" y="4637113"/>
            <a:ext cx="1069848" cy="379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ooter Placeholder 4"/>
          <p:cNvSpPr txBox="1">
            <a:spLocks/>
          </p:cNvSpPr>
          <p:nvPr userDrawn="1"/>
        </p:nvSpPr>
        <p:spPr>
          <a:xfrm>
            <a:off x="1600200" y="4700032"/>
            <a:ext cx="4023360" cy="228600"/>
          </a:xfrm>
          <a:prstGeom prst="rect">
            <a:avLst/>
          </a:prstGeom>
          <a:noFill/>
        </p:spPr>
        <p:txBody>
          <a:bodyPr vert="horz" lIns="0" tIns="0" rIns="182880" bIns="0" rtlCol="0" anchor="b" anchorCtr="0"/>
          <a:lstStyle>
            <a:defPPr>
              <a:defRPr lang="en-US"/>
            </a:defPPr>
            <a:lvl1pPr marL="0" algn="l" defTabSz="457200" rtl="0" eaLnBrk="1" latinLnBrk="0" hangingPunct="1">
              <a:defRPr sz="700" kern="1200">
                <a:solidFill>
                  <a:schemeClr val="tx2"/>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33834398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Six Statement">
    <p:bg>
      <p:bgPr>
        <a:solidFill>
          <a:schemeClr val="accent2"/>
        </a:solidFill>
        <a:effectLst/>
      </p:bgPr>
    </p:bg>
    <p:spTree>
      <p:nvGrpSpPr>
        <p:cNvPr id="1" name=""/>
        <p:cNvGrpSpPr/>
        <p:nvPr/>
      </p:nvGrpSpPr>
      <p:grpSpPr>
        <a:xfrm>
          <a:off x="0" y="0"/>
          <a:ext cx="0" cy="0"/>
          <a:chOff x="0" y="0"/>
          <a:chExt cx="0" cy="0"/>
        </a:xfrm>
      </p:grpSpPr>
      <p:sp>
        <p:nvSpPr>
          <p:cNvPr id="14" name="Rectangle 13"/>
          <p:cNvSpPr/>
          <p:nvPr userDrawn="1"/>
        </p:nvSpPr>
        <p:spPr bwMode="gray">
          <a:xfrm>
            <a:off x="3054098" y="2564892"/>
            <a:ext cx="3035807" cy="2578608"/>
          </a:xfrm>
          <a:prstGeom prst="rect">
            <a:avLst/>
          </a:prstGeom>
          <a:solidFill>
            <a:srgbClr val="E9F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1" name="Rectangle 20"/>
          <p:cNvSpPr/>
          <p:nvPr userDrawn="1"/>
        </p:nvSpPr>
        <p:spPr bwMode="gray">
          <a:xfrm>
            <a:off x="0" y="0"/>
            <a:ext cx="3054096" cy="2564892"/>
          </a:xfrm>
          <a:prstGeom prst="rect">
            <a:avLst/>
          </a:prstGeom>
          <a:solidFill>
            <a:srgbClr val="FEF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5" name="Rectangle 24"/>
          <p:cNvSpPr/>
          <p:nvPr userDrawn="1"/>
        </p:nvSpPr>
        <p:spPr bwMode="gray">
          <a:xfrm>
            <a:off x="6089904" y="0"/>
            <a:ext cx="3054096" cy="2564892"/>
          </a:xfrm>
          <a:prstGeom prst="rect">
            <a:avLst/>
          </a:prstGeom>
          <a:solidFill>
            <a:srgbClr val="FEF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5" name="Text Placeholder 14"/>
          <p:cNvSpPr>
            <a:spLocks noGrp="1"/>
          </p:cNvSpPr>
          <p:nvPr>
            <p:ph type="body" sz="quarter" idx="10"/>
          </p:nvPr>
        </p:nvSpPr>
        <p:spPr bwMode="gray">
          <a:xfrm>
            <a:off x="457200" y="420624"/>
            <a:ext cx="2130552" cy="1691640"/>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16" name="Text Placeholder 14"/>
          <p:cNvSpPr>
            <a:spLocks noGrp="1"/>
          </p:cNvSpPr>
          <p:nvPr>
            <p:ph type="body" sz="quarter" idx="11"/>
          </p:nvPr>
        </p:nvSpPr>
        <p:spPr bwMode="gray">
          <a:xfrm>
            <a:off x="3502152" y="420624"/>
            <a:ext cx="2130552" cy="1691640"/>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17" name="Text Placeholder 14"/>
          <p:cNvSpPr>
            <a:spLocks noGrp="1"/>
          </p:cNvSpPr>
          <p:nvPr>
            <p:ph type="body" sz="quarter" idx="12"/>
          </p:nvPr>
        </p:nvSpPr>
        <p:spPr bwMode="gray">
          <a:xfrm>
            <a:off x="6556248" y="420624"/>
            <a:ext cx="2130552" cy="1691640"/>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18" name="Text Placeholder 14"/>
          <p:cNvSpPr>
            <a:spLocks noGrp="1"/>
          </p:cNvSpPr>
          <p:nvPr>
            <p:ph type="body" sz="quarter" idx="13"/>
          </p:nvPr>
        </p:nvSpPr>
        <p:spPr bwMode="gray">
          <a:xfrm>
            <a:off x="457200" y="2990088"/>
            <a:ext cx="2130552" cy="1581912"/>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19" name="Text Placeholder 14"/>
          <p:cNvSpPr>
            <a:spLocks noGrp="1"/>
          </p:cNvSpPr>
          <p:nvPr>
            <p:ph type="body" sz="quarter" idx="14"/>
          </p:nvPr>
        </p:nvSpPr>
        <p:spPr bwMode="gray">
          <a:xfrm>
            <a:off x="3502152" y="2990088"/>
            <a:ext cx="2130552" cy="1581912"/>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20" name="Text Placeholder 14"/>
          <p:cNvSpPr>
            <a:spLocks noGrp="1"/>
          </p:cNvSpPr>
          <p:nvPr>
            <p:ph type="body" sz="quarter" idx="15"/>
          </p:nvPr>
        </p:nvSpPr>
        <p:spPr bwMode="gray">
          <a:xfrm>
            <a:off x="6556248" y="2990088"/>
            <a:ext cx="2130552" cy="1581912"/>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3" name="Date Placeholder 2"/>
          <p:cNvSpPr>
            <a:spLocks noGrp="1"/>
          </p:cNvSpPr>
          <p:nvPr>
            <p:ph type="dt" sz="half" idx="16"/>
          </p:nvPr>
        </p:nvSpPr>
        <p:spPr>
          <a:xfrm>
            <a:off x="7543800" y="4700016"/>
            <a:ext cx="914400" cy="228600"/>
          </a:xfrm>
        </p:spPr>
        <p:txBody>
          <a:bodyPr/>
          <a:lstStyle/>
          <a:p>
            <a:r>
              <a:rPr lang="en-US" smtClean="0">
                <a:solidFill>
                  <a:srgbClr val="000000"/>
                </a:solidFill>
              </a:rPr>
              <a:t>Month 00, 0000</a:t>
            </a:r>
            <a:endParaRPr lang="en-US" dirty="0">
              <a:solidFill>
                <a:srgbClr val="000000"/>
              </a:solidFill>
            </a:endParaRPr>
          </a:p>
        </p:txBody>
      </p:sp>
      <p:sp>
        <p:nvSpPr>
          <p:cNvPr id="5" name="Slide Number Placeholder 4"/>
          <p:cNvSpPr>
            <a:spLocks noGrp="1"/>
          </p:cNvSpPr>
          <p:nvPr>
            <p:ph type="sldNum" sz="quarter" idx="18"/>
          </p:nvPr>
        </p:nvSpPr>
        <p:spPr/>
        <p:txBody>
          <a:bodyPr/>
          <a:lstStyle/>
          <a:p>
            <a:fld id="{E12D0507-9F86-7A45-BE8E-43760B9F92AA}" type="slidenum">
              <a:rPr lang="en-US" smtClean="0">
                <a:solidFill>
                  <a:srgbClr val="000000"/>
                </a:solidFill>
              </a:rPr>
              <a:pPr/>
              <a:t>‹#›</a:t>
            </a:fld>
            <a:endParaRPr lang="en-US" dirty="0">
              <a:solidFill>
                <a:srgbClr val="000000"/>
              </a:solidFill>
            </a:endParaRPr>
          </a:p>
        </p:txBody>
      </p:sp>
      <p:pic>
        <p:nvPicPr>
          <p:cNvPr id="2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348226" y="4637113"/>
            <a:ext cx="1069848" cy="379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Footer Placeholder 4"/>
          <p:cNvSpPr txBox="1">
            <a:spLocks/>
          </p:cNvSpPr>
          <p:nvPr userDrawn="1"/>
        </p:nvSpPr>
        <p:spPr>
          <a:xfrm>
            <a:off x="1600200" y="4700032"/>
            <a:ext cx="4023360" cy="228600"/>
          </a:xfrm>
          <a:prstGeom prst="rect">
            <a:avLst/>
          </a:prstGeom>
          <a:noFill/>
        </p:spPr>
        <p:txBody>
          <a:bodyPr vert="horz" lIns="0" tIns="0" rIns="182880" bIns="0" rtlCol="0" anchor="b" anchorCtr="0"/>
          <a:lstStyle>
            <a:defPPr>
              <a:defRPr lang="en-US"/>
            </a:defPPr>
            <a:lvl1pPr marL="0" algn="l" defTabSz="457200" rtl="0" eaLnBrk="1" latinLnBrk="0" hangingPunct="1">
              <a:defRPr sz="700" kern="1200">
                <a:solidFill>
                  <a:schemeClr val="tx2"/>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289367032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ext &amp; One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5" name="Slide Number Placeholder 4"/>
          <p:cNvSpPr>
            <a:spLocks noGrp="1"/>
          </p:cNvSpPr>
          <p:nvPr>
            <p:ph type="sldNum" sz="quarter" idx="12"/>
          </p:nvPr>
        </p:nvSpPr>
        <p:spPr bwMode="gray"/>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10" name="Content Placeholder 2"/>
          <p:cNvSpPr>
            <a:spLocks noGrp="1"/>
          </p:cNvSpPr>
          <p:nvPr>
            <p:ph idx="1"/>
          </p:nvPr>
        </p:nvSpPr>
        <p:spPr bwMode="gray">
          <a:xfrm>
            <a:off x="457200"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b="1"/>
            </a:lvl2pPr>
            <a:lvl3pPr marL="0" indent="0">
              <a:spcBef>
                <a:spcPts val="900"/>
              </a:spcBef>
              <a:buFontTx/>
              <a:buNone/>
              <a:defRPr/>
            </a:lvl3pPr>
            <a:lvl4pPr marL="230188" indent="-230188">
              <a:spcBef>
                <a:spcPts val="600"/>
              </a:spcBef>
              <a:buFont typeface="Arial"/>
              <a:buChar char="•"/>
              <a:defRPr/>
            </a:lvl4pPr>
            <a:lvl5pPr marL="460375" indent="-230188">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Picture Placeholder 8"/>
          <p:cNvSpPr>
            <a:spLocks noGrp="1" noChangeAspect="1"/>
          </p:cNvSpPr>
          <p:nvPr>
            <p:ph type="pic" sz="quarter" idx="20" hasCustomPrompt="1"/>
          </p:nvPr>
        </p:nvSpPr>
        <p:spPr bwMode="gray">
          <a:xfrm>
            <a:off x="3369564" y="901007"/>
            <a:ext cx="5317236" cy="3198813"/>
          </a:xfrm>
          <a:noFill/>
        </p:spPr>
        <p:txBody>
          <a:bodyPr anchor="ctr" anchorCtr="0">
            <a:normAutofit/>
          </a:bodyPr>
          <a:lstStyle>
            <a:lvl1pPr algn="ctr">
              <a:spcBef>
                <a:spcPts val="0"/>
              </a:spcBef>
              <a:defRPr sz="1200" b="0"/>
            </a:lvl1pPr>
          </a:lstStyle>
          <a:p>
            <a:r>
              <a:rPr lang="en-US" dirty="0" smtClean="0"/>
              <a:t>Click icon to add picture. </a:t>
            </a:r>
            <a:br>
              <a:rPr lang="en-US" dirty="0" smtClean="0"/>
            </a:br>
            <a:r>
              <a:rPr lang="en-US" dirty="0" smtClean="0"/>
              <a:t>Placeholder is 5:3 proportion.</a:t>
            </a:r>
            <a:endParaRPr lang="en-US" dirty="0"/>
          </a:p>
        </p:txBody>
      </p:sp>
      <p:sp>
        <p:nvSpPr>
          <p:cNvPr id="15" name="Text Placeholder 9"/>
          <p:cNvSpPr>
            <a:spLocks noGrp="1"/>
          </p:cNvSpPr>
          <p:nvPr>
            <p:ph type="body" sz="quarter" idx="27" hasCustomPrompt="1"/>
          </p:nvPr>
        </p:nvSpPr>
        <p:spPr>
          <a:xfrm>
            <a:off x="3369564" y="4175942"/>
            <a:ext cx="5317236" cy="396057"/>
          </a:xfrm>
        </p:spPr>
        <p:txBody>
          <a:bodyPr>
            <a:noAutofit/>
          </a:bodyPr>
          <a:lstStyle>
            <a:lvl1pPr>
              <a:spcBef>
                <a:spcPts val="0"/>
              </a:spcBef>
              <a:defRPr sz="7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Tree>
    <p:extLst>
      <p:ext uri="{BB962C8B-B14F-4D97-AF65-F5344CB8AC3E}">
        <p14:creationId xmlns:p14="http://schemas.microsoft.com/office/powerpoint/2010/main" val="92671012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ext &amp; Two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5" name="Slide Number Placeholder 4"/>
          <p:cNvSpPr>
            <a:spLocks noGrp="1"/>
          </p:cNvSpPr>
          <p:nvPr>
            <p:ph type="sldNum" sz="quarter" idx="12"/>
          </p:nvPr>
        </p:nvSpPr>
        <p:spPr bwMode="gray"/>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10" name="Content Placeholder 2"/>
          <p:cNvSpPr>
            <a:spLocks noGrp="1"/>
          </p:cNvSpPr>
          <p:nvPr>
            <p:ph idx="1"/>
          </p:nvPr>
        </p:nvSpPr>
        <p:spPr bwMode="gray">
          <a:xfrm>
            <a:off x="457200"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b="1"/>
            </a:lvl2pPr>
            <a:lvl3pPr marL="0" indent="0">
              <a:spcBef>
                <a:spcPts val="900"/>
              </a:spcBef>
              <a:buFontTx/>
              <a:buNone/>
              <a:defRPr/>
            </a:lvl3pPr>
            <a:lvl4pPr marL="230188" indent="-230188">
              <a:spcBef>
                <a:spcPts val="600"/>
              </a:spcBef>
              <a:buFont typeface="Arial"/>
              <a:buChar char="•"/>
              <a:defRPr/>
            </a:lvl4pPr>
            <a:lvl5pPr marL="460375" indent="-230188">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Picture Placeholder 8"/>
          <p:cNvSpPr>
            <a:spLocks noGrp="1" noChangeAspect="1"/>
          </p:cNvSpPr>
          <p:nvPr>
            <p:ph type="pic" sz="quarter" idx="31" hasCustomPrompt="1"/>
          </p:nvPr>
        </p:nvSpPr>
        <p:spPr bwMode="gray">
          <a:xfrm>
            <a:off x="3375100" y="901007"/>
            <a:ext cx="2404872" cy="3200400"/>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
        <p:nvSpPr>
          <p:cNvPr id="9" name="Text Placeholder 9"/>
          <p:cNvSpPr>
            <a:spLocks noGrp="1"/>
          </p:cNvSpPr>
          <p:nvPr>
            <p:ph type="body" sz="quarter" idx="27" hasCustomPrompt="1"/>
          </p:nvPr>
        </p:nvSpPr>
        <p:spPr>
          <a:xfrm>
            <a:off x="3369564" y="4175942"/>
            <a:ext cx="2404872" cy="396058"/>
          </a:xfrm>
        </p:spPr>
        <p:txBody>
          <a:bodyPr>
            <a:noAutofit/>
          </a:bodyPr>
          <a:lstStyle>
            <a:lvl1pPr>
              <a:spcBef>
                <a:spcPts val="0"/>
              </a:spcBef>
              <a:defRPr sz="7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1" name="Text Placeholder 9"/>
          <p:cNvSpPr>
            <a:spLocks noGrp="1"/>
          </p:cNvSpPr>
          <p:nvPr>
            <p:ph type="body" sz="quarter" idx="29" hasCustomPrompt="1"/>
          </p:nvPr>
        </p:nvSpPr>
        <p:spPr>
          <a:xfrm>
            <a:off x="6099355" y="4175942"/>
            <a:ext cx="2404872" cy="396058"/>
          </a:xfrm>
        </p:spPr>
        <p:txBody>
          <a:bodyPr>
            <a:noAutofit/>
          </a:bodyPr>
          <a:lstStyle>
            <a:lvl1pPr marL="0" marR="0" indent="0" algn="l" defTabSz="457200" rtl="0" eaLnBrk="1" fontAlgn="auto" latinLnBrk="0" hangingPunct="1">
              <a:lnSpc>
                <a:spcPct val="100000"/>
              </a:lnSpc>
              <a:spcBef>
                <a:spcPts val="0"/>
              </a:spcBef>
              <a:spcAft>
                <a:spcPts val="0"/>
              </a:spcAft>
              <a:buClrTx/>
              <a:buSzTx/>
              <a:buFontTx/>
              <a:buNone/>
              <a:tabLst/>
              <a:defRPr sz="7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2" name="Picture Placeholder 8"/>
          <p:cNvSpPr>
            <a:spLocks noGrp="1" noChangeAspect="1"/>
          </p:cNvSpPr>
          <p:nvPr>
            <p:ph type="pic" sz="quarter" idx="30" hasCustomPrompt="1"/>
          </p:nvPr>
        </p:nvSpPr>
        <p:spPr bwMode="gray">
          <a:xfrm>
            <a:off x="6099355" y="901007"/>
            <a:ext cx="2404872" cy="3200400"/>
          </a:xfrm>
          <a:noFill/>
        </p:spPr>
        <p:txBody>
          <a:bodyPr anchor="ctr" anchorCtr="0">
            <a:normAutofit/>
          </a:bodyPr>
          <a:lstStyle>
            <a:lvl1pPr marL="0" marR="0" indent="0" algn="ctr" defTabSz="457200" rtl="0" eaLnBrk="1" fontAlgn="auto" latinLnBrk="0" hangingPunct="1">
              <a:lnSpc>
                <a:spcPct val="100000"/>
              </a:lnSpc>
              <a:spcBef>
                <a:spcPts val="0"/>
              </a:spcBef>
              <a:spcAft>
                <a:spcPts val="0"/>
              </a:spcAft>
              <a:buClrTx/>
              <a:buSzTx/>
              <a:buFontTx/>
              <a:buNone/>
              <a:tabLst/>
              <a:defRPr sz="1200" b="0" baseline="0"/>
            </a:lvl1pPr>
          </a:lstStyle>
          <a:p>
            <a:r>
              <a:rPr lang="en-US" dirty="0" smtClean="0"/>
              <a:t>Click icon to add picture. </a:t>
            </a:r>
            <a:br>
              <a:rPr lang="en-US" dirty="0" smtClean="0"/>
            </a:br>
            <a:r>
              <a:rPr lang="en-US" dirty="0" smtClean="0"/>
              <a:t>Placeholder is 3:4 proportion.</a:t>
            </a:r>
          </a:p>
        </p:txBody>
      </p:sp>
    </p:spTree>
    <p:extLst>
      <p:ext uri="{BB962C8B-B14F-4D97-AF65-F5344CB8AC3E}">
        <p14:creationId xmlns:p14="http://schemas.microsoft.com/office/powerpoint/2010/main" val="388691718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5" name="Slide Number Placeholder 4"/>
          <p:cNvSpPr>
            <a:spLocks noGrp="1"/>
          </p:cNvSpPr>
          <p:nvPr>
            <p:ph type="sldNum" sz="quarter" idx="12"/>
          </p:nvPr>
        </p:nvSpPr>
        <p:spPr bwMode="gray"/>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13" name="Text Placeholder 9"/>
          <p:cNvSpPr>
            <a:spLocks noGrp="1"/>
          </p:cNvSpPr>
          <p:nvPr>
            <p:ph type="body" sz="quarter" idx="28" hasCustomPrompt="1"/>
          </p:nvPr>
        </p:nvSpPr>
        <p:spPr>
          <a:xfrm>
            <a:off x="6175376" y="4329110"/>
            <a:ext cx="2511424" cy="242890"/>
          </a:xfrm>
        </p:spPr>
        <p:txBody>
          <a:bodyPr>
            <a:noAutofit/>
          </a:bodyPr>
          <a:lstStyle>
            <a:lvl1pPr>
              <a:spcBef>
                <a:spcPts val="0"/>
              </a:spcBef>
              <a:defRPr sz="7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4" name="Text Placeholder 9"/>
          <p:cNvSpPr>
            <a:spLocks noGrp="1"/>
          </p:cNvSpPr>
          <p:nvPr>
            <p:ph type="body" sz="quarter" idx="29" hasCustomPrompt="1"/>
          </p:nvPr>
        </p:nvSpPr>
        <p:spPr>
          <a:xfrm>
            <a:off x="457200" y="4329110"/>
            <a:ext cx="2516188" cy="242890"/>
          </a:xfrm>
        </p:spPr>
        <p:txBody>
          <a:bodyPr>
            <a:noAutofit/>
          </a:bodyPr>
          <a:lstStyle>
            <a:lvl1pPr>
              <a:spcBef>
                <a:spcPts val="0"/>
              </a:spcBef>
              <a:defRPr sz="7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5" name="Text Placeholder 9"/>
          <p:cNvSpPr>
            <a:spLocks noGrp="1"/>
          </p:cNvSpPr>
          <p:nvPr>
            <p:ph type="body" sz="quarter" idx="30" hasCustomPrompt="1"/>
          </p:nvPr>
        </p:nvSpPr>
        <p:spPr>
          <a:xfrm>
            <a:off x="3314700" y="4329110"/>
            <a:ext cx="2514600" cy="242890"/>
          </a:xfrm>
        </p:spPr>
        <p:txBody>
          <a:bodyPr>
            <a:noAutofit/>
          </a:bodyPr>
          <a:lstStyle>
            <a:lvl1pPr>
              <a:spcBef>
                <a:spcPts val="0"/>
              </a:spcBef>
              <a:defRPr sz="7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1" name="Picture Placeholder 8"/>
          <p:cNvSpPr>
            <a:spLocks noGrp="1" noChangeAspect="1"/>
          </p:cNvSpPr>
          <p:nvPr>
            <p:ph type="pic" sz="quarter" idx="13" hasCustomPrompt="1"/>
          </p:nvPr>
        </p:nvSpPr>
        <p:spPr bwMode="gray">
          <a:xfrm>
            <a:off x="458788" y="907122"/>
            <a:ext cx="2514600" cy="3346426"/>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
        <p:nvSpPr>
          <p:cNvPr id="12" name="Picture Placeholder 8"/>
          <p:cNvSpPr>
            <a:spLocks noGrp="1" noChangeAspect="1"/>
          </p:cNvSpPr>
          <p:nvPr>
            <p:ph type="pic" sz="quarter" idx="14" hasCustomPrompt="1"/>
          </p:nvPr>
        </p:nvSpPr>
        <p:spPr bwMode="gray">
          <a:xfrm>
            <a:off x="3314700" y="907122"/>
            <a:ext cx="2514600" cy="3346426"/>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
        <p:nvSpPr>
          <p:cNvPr id="16" name="Picture Placeholder 8"/>
          <p:cNvSpPr>
            <a:spLocks noGrp="1" noChangeAspect="1"/>
          </p:cNvSpPr>
          <p:nvPr>
            <p:ph type="pic" sz="quarter" idx="15" hasCustomPrompt="1"/>
          </p:nvPr>
        </p:nvSpPr>
        <p:spPr bwMode="gray">
          <a:xfrm>
            <a:off x="6175375" y="907122"/>
            <a:ext cx="2514600" cy="3346426"/>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Tree>
    <p:extLst>
      <p:ext uri="{BB962C8B-B14F-4D97-AF65-F5344CB8AC3E}">
        <p14:creationId xmlns:p14="http://schemas.microsoft.com/office/powerpoint/2010/main" val="11866639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lternate Section Header Blue">
    <p:bg>
      <p:bgPr>
        <a:solidFill>
          <a:schemeClr val="accent2"/>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0" y="0"/>
            <a:ext cx="9144000" cy="3429000"/>
          </a:xfrm>
          <a:prstGeom prst="rect">
            <a:avLst/>
          </a:prstGeom>
          <a:solidFill>
            <a:srgbClr val="E8F6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12" name="Title 1"/>
          <p:cNvSpPr>
            <a:spLocks noGrp="1"/>
          </p:cNvSpPr>
          <p:nvPr>
            <p:ph type="title"/>
          </p:nvPr>
        </p:nvSpPr>
        <p:spPr bwMode="gray">
          <a:xfrm>
            <a:off x="457200" y="402336"/>
            <a:ext cx="3886200" cy="251460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4800599" y="420624"/>
            <a:ext cx="3886200" cy="249631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326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reserve="1" userDrawn="1">
  <p:cSld name="Full-Screen Picture">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bwMode="gray">
          <a:xfrm>
            <a:off x="0" y="0"/>
            <a:ext cx="9144000" cy="5143500"/>
          </a:xfrm>
        </p:spPr>
        <p:txBody>
          <a:bodyPr anchor="ctr" anchorCtr="0">
            <a:normAutofit/>
          </a:bodyPr>
          <a:lstStyle>
            <a:lvl1pPr marL="0" marR="0" indent="0" algn="ctr" defTabSz="457200" rtl="0" eaLnBrk="1" fontAlgn="auto" latinLnBrk="0" hangingPunct="1">
              <a:lnSpc>
                <a:spcPct val="100000"/>
              </a:lnSpc>
              <a:spcBef>
                <a:spcPts val="0"/>
              </a:spcBef>
              <a:spcAft>
                <a:spcPts val="0"/>
              </a:spcAft>
              <a:buClrTx/>
              <a:buSzTx/>
              <a:buFontTx/>
              <a:buNone/>
              <a:tabLst/>
              <a:defRPr sz="1200" b="0"/>
            </a:lvl1pPr>
          </a:lstStyle>
          <a:p>
            <a:r>
              <a:rPr lang="en-US" dirty="0" smtClean="0"/>
              <a:t>Click icon to add picture. </a:t>
            </a:r>
            <a:br>
              <a:rPr lang="en-US" dirty="0" smtClean="0"/>
            </a:br>
            <a:r>
              <a:rPr lang="en-US" dirty="0" smtClean="0"/>
              <a:t>Placeholder is 16:9 proportion.</a:t>
            </a:r>
          </a:p>
        </p:txBody>
      </p:sp>
      <p:sp>
        <p:nvSpPr>
          <p:cNvPr id="2" name="Date Placeholder 1"/>
          <p:cNvSpPr>
            <a:spLocks noGrp="1"/>
          </p:cNvSpPr>
          <p:nvPr>
            <p:ph type="dt" sz="half" idx="11"/>
          </p:nvPr>
        </p:nvSpPr>
        <p:spPr/>
        <p:txBody>
          <a:bodyPr/>
          <a:lstStyle/>
          <a:p>
            <a:r>
              <a:rPr lang="en-US" smtClean="0">
                <a:solidFill>
                  <a:srgbClr val="000000"/>
                </a:solidFill>
              </a:rPr>
              <a:t>Month 00, 0000</a:t>
            </a:r>
            <a:endParaRPr lang="en-US" dirty="0">
              <a:solidFill>
                <a:srgbClr val="000000"/>
              </a:solidFill>
            </a:endParaRPr>
          </a:p>
        </p:txBody>
      </p:sp>
      <p:sp>
        <p:nvSpPr>
          <p:cNvPr id="4" name="Slide Number Placeholder 3"/>
          <p:cNvSpPr>
            <a:spLocks noGrp="1"/>
          </p:cNvSpPr>
          <p:nvPr>
            <p:ph type="sldNum" sz="quarter" idx="13"/>
          </p:nvPr>
        </p:nvSpPr>
        <p:spPr/>
        <p:txBody>
          <a:bodyPr/>
          <a:lstStyle/>
          <a:p>
            <a:fld id="{E12D0507-9F86-7A45-BE8E-43760B9F92AA}" type="slidenum">
              <a:rPr lang="en-US" smtClean="0">
                <a:solidFill>
                  <a:srgbClr val="000000"/>
                </a:solidFill>
              </a:rPr>
              <a:pPr/>
              <a:t>‹#›</a:t>
            </a:fld>
            <a:endParaRPr lang="en-US" dirty="0">
              <a:solidFill>
                <a:srgbClr val="000000"/>
              </a:solidFill>
            </a:endParaRPr>
          </a:p>
        </p:txBody>
      </p:sp>
      <p:sp>
        <p:nvSpPr>
          <p:cNvPr id="8" name="Footer Placeholder 4"/>
          <p:cNvSpPr txBox="1">
            <a:spLocks/>
          </p:cNvSpPr>
          <p:nvPr userDrawn="1"/>
        </p:nvSpPr>
        <p:spPr>
          <a:xfrm>
            <a:off x="457200" y="4700032"/>
            <a:ext cx="4023360" cy="228600"/>
          </a:xfrm>
          <a:prstGeom prst="rect">
            <a:avLst/>
          </a:prstGeom>
          <a:noFill/>
        </p:spPr>
        <p:txBody>
          <a:bodyPr vert="horz" lIns="0" tIns="0" rIns="182880" bIns="0" rtlCol="0" anchor="b" anchorCtr="0"/>
          <a:lstStyle>
            <a:defPPr>
              <a:defRPr lang="en-US"/>
            </a:defPPr>
            <a:lvl1pPr marL="0" algn="l" defTabSz="457200" rtl="0" eaLnBrk="1" latinLnBrk="0" hangingPunct="1">
              <a:defRPr sz="700" kern="1200">
                <a:solidFill>
                  <a:schemeClr val="tx2"/>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77897038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2"/>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2514600" y="365760"/>
            <a:ext cx="4114800" cy="4114800"/>
            <a:chOff x="2514600" y="365760"/>
            <a:chExt cx="4114800" cy="4114800"/>
          </a:xfrm>
        </p:grpSpPr>
        <p:sp>
          <p:nvSpPr>
            <p:cNvPr id="7" name="Oval 6"/>
            <p:cNvSpPr>
              <a:spLocks noChangeAspect="1"/>
            </p:cNvSpPr>
            <p:nvPr userDrawn="1"/>
          </p:nvSpPr>
          <p:spPr bwMode="gray">
            <a:xfrm>
              <a:off x="2514600" y="365760"/>
              <a:ext cx="4114800" cy="41148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8" name="Oval 7"/>
            <p:cNvSpPr>
              <a:spLocks noChangeAspect="1"/>
            </p:cNvSpPr>
            <p:nvPr userDrawn="1"/>
          </p:nvSpPr>
          <p:spPr bwMode="hidden">
            <a:xfrm>
              <a:off x="2514600" y="365760"/>
              <a:ext cx="4114800" cy="411480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3" name="TextBox 2"/>
          <p:cNvSpPr txBox="1"/>
          <p:nvPr userDrawn="1"/>
        </p:nvSpPr>
        <p:spPr bwMode="gray">
          <a:xfrm>
            <a:off x="3154680" y="1188720"/>
            <a:ext cx="2834640" cy="2468880"/>
          </a:xfrm>
          <a:prstGeom prst="rect">
            <a:avLst/>
          </a:prstGeom>
          <a:noFill/>
        </p:spPr>
        <p:txBody>
          <a:bodyPr wrap="square" lIns="0" tIns="0" rIns="0" bIns="0" rtlCol="0" anchor="ctr" anchorCtr="0">
            <a:normAutofit/>
          </a:bodyPr>
          <a:lstStyle/>
          <a:p>
            <a:pPr algn="ctr">
              <a:lnSpc>
                <a:spcPct val="90000"/>
              </a:lnSpc>
            </a:pPr>
            <a:r>
              <a:rPr lang="en-US" sz="4000" b="1" dirty="0" smtClean="0">
                <a:solidFill>
                  <a:srgbClr val="CC050A"/>
                </a:solidFill>
                <a:latin typeface="NeueHaasGroteskDisp Std"/>
              </a:rPr>
              <a:t>Thank you.</a:t>
            </a:r>
            <a:endParaRPr lang="en-US" sz="4000" b="1" dirty="0">
              <a:solidFill>
                <a:srgbClr val="CC050A"/>
              </a:solidFill>
              <a:latin typeface="NeueHaasGroteskDisp Std"/>
            </a:endParaRPr>
          </a:p>
        </p:txBody>
      </p:sp>
      <p:sp>
        <p:nvSpPr>
          <p:cNvPr id="4" name="Date Placeholder 3"/>
          <p:cNvSpPr>
            <a:spLocks noGrp="1"/>
          </p:cNvSpPr>
          <p:nvPr>
            <p:ph type="dt" sz="half" idx="10"/>
          </p:nvPr>
        </p:nvSpPr>
        <p:spPr/>
        <p:txBody>
          <a:bodyPr/>
          <a:lstStyle/>
          <a:p>
            <a:r>
              <a:rPr lang="en-US" smtClean="0">
                <a:solidFill>
                  <a:srgbClr val="000000"/>
                </a:solidFill>
              </a:rPr>
              <a:t>Month 00, 0000</a:t>
            </a:r>
            <a:endParaRPr lang="en-US" dirty="0">
              <a:solidFill>
                <a:srgbClr val="000000"/>
              </a:solidFill>
            </a:endParaRPr>
          </a:p>
        </p:txBody>
      </p:sp>
      <p:sp>
        <p:nvSpPr>
          <p:cNvPr id="6" name="Slide Number Placeholder 5"/>
          <p:cNvSpPr>
            <a:spLocks noGrp="1"/>
          </p:cNvSpPr>
          <p:nvPr>
            <p:ph type="sldNum" sz="quarter" idx="12"/>
          </p:nvPr>
        </p:nvSpPr>
        <p:spPr/>
        <p:txBody>
          <a:bodyPr/>
          <a:lstStyle/>
          <a:p>
            <a:fld id="{E12D0507-9F86-7A45-BE8E-43760B9F92A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7610201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3 Col with Illu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4EBB264-7EA1-B140-B863-91CCA1B22368}" type="slidenum">
              <a:rPr lang="en-US" smtClean="0">
                <a:solidFill>
                  <a:srgbClr val="000000"/>
                </a:solidFill>
              </a:rPr>
              <a:pPr/>
              <a:t>‹#›</a:t>
            </a:fld>
            <a:endParaRPr lang="en-US" dirty="0">
              <a:solidFill>
                <a:srgbClr val="000000"/>
              </a:solidFill>
            </a:endParaRPr>
          </a:p>
        </p:txBody>
      </p:sp>
      <p:sp>
        <p:nvSpPr>
          <p:cNvPr id="9" name="Picture Placeholder 8"/>
          <p:cNvSpPr>
            <a:spLocks noGrp="1"/>
          </p:cNvSpPr>
          <p:nvPr>
            <p:ph type="pic" sz="quarter" idx="15"/>
          </p:nvPr>
        </p:nvSpPr>
        <p:spPr>
          <a:xfrm>
            <a:off x="452442" y="1123951"/>
            <a:ext cx="2622191" cy="1600200"/>
          </a:xfrm>
        </p:spPr>
        <p:txBody>
          <a:bodyPr/>
          <a:lstStyle/>
          <a:p>
            <a:r>
              <a:rPr lang="en-US" smtClean="0"/>
              <a:t>Click icon to add picture</a:t>
            </a:r>
            <a:endParaRPr lang="en-US" dirty="0"/>
          </a:p>
        </p:txBody>
      </p:sp>
      <p:sp>
        <p:nvSpPr>
          <p:cNvPr id="10" name="Picture Placeholder 8"/>
          <p:cNvSpPr>
            <a:spLocks noGrp="1"/>
          </p:cNvSpPr>
          <p:nvPr>
            <p:ph type="pic" sz="quarter" idx="16"/>
          </p:nvPr>
        </p:nvSpPr>
        <p:spPr>
          <a:xfrm>
            <a:off x="3264067" y="1123951"/>
            <a:ext cx="2609693" cy="1600200"/>
          </a:xfrm>
        </p:spPr>
        <p:txBody>
          <a:bodyPr/>
          <a:lstStyle/>
          <a:p>
            <a:r>
              <a:rPr lang="en-US" smtClean="0"/>
              <a:t>Click icon to add picture</a:t>
            </a:r>
            <a:endParaRPr lang="en-US" dirty="0"/>
          </a:p>
        </p:txBody>
      </p:sp>
      <p:sp>
        <p:nvSpPr>
          <p:cNvPr id="11" name="Picture Placeholder 8"/>
          <p:cNvSpPr>
            <a:spLocks noGrp="1"/>
          </p:cNvSpPr>
          <p:nvPr>
            <p:ph type="pic" sz="quarter" idx="17"/>
          </p:nvPr>
        </p:nvSpPr>
        <p:spPr>
          <a:xfrm>
            <a:off x="6055879" y="1123951"/>
            <a:ext cx="2630922" cy="1600200"/>
          </a:xfrm>
        </p:spPr>
        <p:txBody>
          <a:bodyPr/>
          <a:lstStyle/>
          <a:p>
            <a:r>
              <a:rPr lang="en-US" smtClean="0"/>
              <a:t>Click icon to add picture</a:t>
            </a:r>
            <a:endParaRPr lang="en-US" dirty="0"/>
          </a:p>
        </p:txBody>
      </p:sp>
      <p:sp>
        <p:nvSpPr>
          <p:cNvPr id="12" name="Content Placeholder 11"/>
          <p:cNvSpPr>
            <a:spLocks noGrp="1"/>
          </p:cNvSpPr>
          <p:nvPr>
            <p:ph sz="quarter" idx="18"/>
          </p:nvPr>
        </p:nvSpPr>
        <p:spPr>
          <a:xfrm>
            <a:off x="465148" y="2885818"/>
            <a:ext cx="2598737" cy="1629037"/>
          </a:xfrm>
        </p:spPr>
        <p:txBody>
          <a:bodyPr>
            <a:noAutofit/>
          </a:bodyPr>
          <a:lstStyle>
            <a:lvl1pPr>
              <a:spcAft>
                <a:spcPts val="600"/>
              </a:spcAft>
              <a:defRPr sz="1300"/>
            </a:lvl1pPr>
            <a:lvl2pPr>
              <a:spcAft>
                <a:spcPts val="600"/>
              </a:spcAft>
              <a:defRPr sz="1300"/>
            </a:lvl2pPr>
            <a:lvl3pPr>
              <a:spcAft>
                <a:spcPts val="600"/>
              </a:spcAft>
              <a:defRPr sz="1300"/>
            </a:lvl3pPr>
            <a:lvl4pPr>
              <a:spcAft>
                <a:spcPts val="600"/>
              </a:spcAft>
              <a:defRPr sz="1300"/>
            </a:lvl4pPr>
            <a:lvl5pPr>
              <a:spcAft>
                <a:spcPts val="600"/>
              </a:spcAft>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1"/>
          <p:cNvSpPr>
            <a:spLocks noGrp="1"/>
          </p:cNvSpPr>
          <p:nvPr>
            <p:ph sz="quarter" idx="19"/>
          </p:nvPr>
        </p:nvSpPr>
        <p:spPr>
          <a:xfrm>
            <a:off x="3263214" y="2885818"/>
            <a:ext cx="2610536" cy="1629037"/>
          </a:xfrm>
        </p:spPr>
        <p:txBody>
          <a:bodyPr>
            <a:noAutofit/>
          </a:bodyPr>
          <a:lstStyle>
            <a:lvl1pPr>
              <a:spcAft>
                <a:spcPts val="600"/>
              </a:spcAft>
              <a:defRPr sz="1300"/>
            </a:lvl1pPr>
            <a:lvl2pPr>
              <a:spcAft>
                <a:spcPts val="600"/>
              </a:spcAft>
              <a:defRPr sz="1300"/>
            </a:lvl2pPr>
            <a:lvl3pPr>
              <a:spcAft>
                <a:spcPts val="600"/>
              </a:spcAft>
              <a:defRPr sz="1300"/>
            </a:lvl3pPr>
            <a:lvl4pPr>
              <a:spcAft>
                <a:spcPts val="600"/>
              </a:spcAft>
              <a:defRPr sz="1300"/>
            </a:lvl4pPr>
            <a:lvl5pPr>
              <a:spcAft>
                <a:spcPts val="600"/>
              </a:spcAft>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Content Placeholder 11"/>
          <p:cNvSpPr>
            <a:spLocks noGrp="1"/>
          </p:cNvSpPr>
          <p:nvPr>
            <p:ph sz="quarter" idx="20"/>
          </p:nvPr>
        </p:nvSpPr>
        <p:spPr>
          <a:xfrm>
            <a:off x="6055879" y="2885818"/>
            <a:ext cx="2638424" cy="1629037"/>
          </a:xfrm>
        </p:spPr>
        <p:txBody>
          <a:bodyPr>
            <a:noAutofit/>
          </a:bodyPr>
          <a:lstStyle>
            <a:lvl1pPr>
              <a:spcAft>
                <a:spcPts val="600"/>
              </a:spcAft>
              <a:defRPr sz="1300"/>
            </a:lvl1pPr>
            <a:lvl2pPr>
              <a:spcAft>
                <a:spcPts val="600"/>
              </a:spcAft>
              <a:defRPr sz="1300"/>
            </a:lvl2pPr>
            <a:lvl3pPr>
              <a:spcAft>
                <a:spcPts val="600"/>
              </a:spcAft>
              <a:defRPr sz="1300"/>
            </a:lvl3pPr>
            <a:lvl4pPr>
              <a:spcAft>
                <a:spcPts val="600"/>
              </a:spcAft>
              <a:defRPr sz="1300"/>
            </a:lvl4pPr>
            <a:lvl5pPr>
              <a:spcAft>
                <a:spcPts val="600"/>
              </a:spcAft>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itle 14"/>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21"/>
          </p:nvPr>
        </p:nvSpPr>
        <p:spPr>
          <a:xfrm>
            <a:off x="1863985" y="4713366"/>
            <a:ext cx="4019174" cy="273844"/>
          </a:xfrm>
          <a:prstGeom prst="rect">
            <a:avLst/>
          </a:prstGeom>
        </p:spPr>
        <p:txBody>
          <a:bodyPr/>
          <a:lstStyle/>
          <a:p>
            <a:r>
              <a:rPr lang="en-US" dirty="0" smtClean="0">
                <a:solidFill>
                  <a:prstClr val="black">
                    <a:lumMod val="65000"/>
                    <a:lumOff val="35000"/>
                  </a:prstClr>
                </a:solidFill>
              </a:rPr>
              <a:t>Confidential and proprietary materials for authorized Verizon personnel and outside agencies only. </a:t>
            </a:r>
            <a:br>
              <a:rPr lang="en-US" dirty="0" smtClean="0">
                <a:solidFill>
                  <a:prstClr val="black">
                    <a:lumMod val="65000"/>
                    <a:lumOff val="35000"/>
                  </a:prstClr>
                </a:solidFill>
              </a:rPr>
            </a:br>
            <a:r>
              <a:rPr lang="en-US" dirty="0" smtClean="0">
                <a:solidFill>
                  <a:prstClr val="black">
                    <a:lumMod val="65000"/>
                    <a:lumOff val="35000"/>
                  </a:prstClr>
                </a:solidFill>
              </a:rPr>
              <a:t>Use, disclosure or distribution of this material is not permitted to any unauthorized persons or third parties except by written agreement. </a:t>
            </a:r>
            <a:endParaRPr lang="en-US" dirty="0">
              <a:solidFill>
                <a:prstClr val="black">
                  <a:lumMod val="65000"/>
                  <a:lumOff val="35000"/>
                </a:prstClr>
              </a:solidFill>
            </a:endParaRPr>
          </a:p>
        </p:txBody>
      </p:sp>
    </p:spTree>
    <p:extLst>
      <p:ext uri="{BB962C8B-B14F-4D97-AF65-F5344CB8AC3E}">
        <p14:creationId xmlns:p14="http://schemas.microsoft.com/office/powerpoint/2010/main" val="179432962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57200" y="310896"/>
            <a:ext cx="4114800" cy="1737360"/>
          </a:xfrm>
        </p:spPr>
        <p:txBody>
          <a:bodyPr anchor="b" anchorCtr="0">
            <a:noAutofit/>
          </a:bodyPr>
          <a:lstStyle>
            <a:lvl1pPr>
              <a:defRPr sz="4000"/>
            </a:lvl1pPr>
          </a:lstStyle>
          <a:p>
            <a:r>
              <a:rPr lang="en-US" dirty="0" smtClean="0"/>
              <a:t>Click to edit Master title style</a:t>
            </a:r>
            <a:endParaRPr lang="en-US" dirty="0"/>
          </a:p>
        </p:txBody>
      </p:sp>
      <p:sp>
        <p:nvSpPr>
          <p:cNvPr id="3" name="Subtitle 2"/>
          <p:cNvSpPr>
            <a:spLocks noGrp="1"/>
          </p:cNvSpPr>
          <p:nvPr>
            <p:ph type="subTitle" idx="1"/>
          </p:nvPr>
        </p:nvSpPr>
        <p:spPr bwMode="gray">
          <a:xfrm>
            <a:off x="457200" y="2240280"/>
            <a:ext cx="4114800" cy="685800"/>
          </a:xfrm>
        </p:spPr>
        <p:txBody>
          <a:bodyPr>
            <a:noAutofit/>
          </a:bodyPr>
          <a:lstStyle>
            <a:lvl1pPr marL="0" indent="0" algn="l">
              <a:spcBef>
                <a:spcPts val="90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348226" y="4637113"/>
            <a:ext cx="1069848" cy="379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txBox="1">
            <a:spLocks/>
          </p:cNvSpPr>
          <p:nvPr userDrawn="1"/>
        </p:nvSpPr>
        <p:spPr>
          <a:xfrm>
            <a:off x="1600200" y="4700032"/>
            <a:ext cx="4023360" cy="228600"/>
          </a:xfrm>
          <a:prstGeom prst="rect">
            <a:avLst/>
          </a:prstGeom>
          <a:noFill/>
        </p:spPr>
        <p:txBody>
          <a:bodyPr vert="horz" lIns="0" tIns="0" rIns="182880" bIns="0" rtlCol="0" anchor="b" anchorCtr="0"/>
          <a:lstStyle>
            <a:defPPr>
              <a:defRPr lang="en-US"/>
            </a:defPPr>
            <a:lvl1pPr marL="0" algn="l" defTabSz="457200" rtl="0" eaLnBrk="1" latinLnBrk="0" hangingPunct="1">
              <a:defRPr sz="700" kern="1200">
                <a:solidFill>
                  <a:schemeClr val="tx2"/>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333333"/>
                </a:solidFill>
                <a:latin typeface="NeueHaasGroteskText Std" pitchFamily="34" charset="0"/>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latin typeface="NeueHaasGroteskText Std" pitchFamily="34" charset="0"/>
            </a:endParaRPr>
          </a:p>
        </p:txBody>
      </p:sp>
    </p:spTree>
    <p:extLst>
      <p:ext uri="{BB962C8B-B14F-4D97-AF65-F5344CB8AC3E}">
        <p14:creationId xmlns:p14="http://schemas.microsoft.com/office/powerpoint/2010/main" val="74414250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reserve="1" userDrawn="1">
  <p:cSld name="Title Slide Green">
    <p:bg>
      <p:bgPr>
        <a:solidFill>
          <a:schemeClr val="accent2"/>
        </a:solidFill>
        <a:effectLst/>
      </p:bgPr>
    </p:bg>
    <p:spTree>
      <p:nvGrpSpPr>
        <p:cNvPr id="1" name=""/>
        <p:cNvGrpSpPr/>
        <p:nvPr/>
      </p:nvGrpSpPr>
      <p:grpSpPr>
        <a:xfrm>
          <a:off x="0" y="0"/>
          <a:ext cx="0" cy="0"/>
          <a:chOff x="0" y="0"/>
          <a:chExt cx="0" cy="0"/>
        </a:xfrm>
      </p:grpSpPr>
      <p:sp>
        <p:nvSpPr>
          <p:cNvPr id="7" name="Rectangle 6"/>
          <p:cNvSpPr/>
          <p:nvPr userDrawn="1"/>
        </p:nvSpPr>
        <p:spPr bwMode="hidden">
          <a:xfrm>
            <a:off x="0" y="0"/>
            <a:ext cx="9144000" cy="3429000"/>
          </a:xfrm>
          <a:prstGeom prst="rect">
            <a:avLst/>
          </a:prstGeom>
          <a:solidFill>
            <a:srgbClr val="E9F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itle 1"/>
          <p:cNvSpPr>
            <a:spLocks noGrp="1"/>
          </p:cNvSpPr>
          <p:nvPr>
            <p:ph type="ctrTitle"/>
          </p:nvPr>
        </p:nvSpPr>
        <p:spPr bwMode="gray">
          <a:xfrm>
            <a:off x="457200" y="310896"/>
            <a:ext cx="4114800" cy="1737360"/>
          </a:xfrm>
        </p:spPr>
        <p:txBody>
          <a:bodyPr anchor="b" anchorCtr="0">
            <a:noAutofit/>
          </a:bodyPr>
          <a:lstStyle>
            <a:lvl1pPr>
              <a:defRPr sz="4000"/>
            </a:lvl1pPr>
          </a:lstStyle>
          <a:p>
            <a:r>
              <a:rPr lang="en-US" dirty="0" smtClean="0"/>
              <a:t>Click to edit Master title style</a:t>
            </a:r>
            <a:endParaRPr lang="en-US" dirty="0"/>
          </a:p>
        </p:txBody>
      </p:sp>
      <p:sp>
        <p:nvSpPr>
          <p:cNvPr id="8" name="Subtitle 2"/>
          <p:cNvSpPr>
            <a:spLocks noGrp="1"/>
          </p:cNvSpPr>
          <p:nvPr>
            <p:ph type="subTitle" idx="1"/>
          </p:nvPr>
        </p:nvSpPr>
        <p:spPr bwMode="gray">
          <a:xfrm>
            <a:off x="457200" y="2240280"/>
            <a:ext cx="4114800" cy="685800"/>
          </a:xfrm>
        </p:spPr>
        <p:txBody>
          <a:bodyPr>
            <a:noAutofit/>
          </a:bodyPr>
          <a:lstStyle>
            <a:lvl1pPr marL="0" indent="0" algn="l">
              <a:spcBef>
                <a:spcPts val="90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348226" y="4637113"/>
            <a:ext cx="1069848" cy="379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ooter Placeholder 4"/>
          <p:cNvSpPr txBox="1">
            <a:spLocks/>
          </p:cNvSpPr>
          <p:nvPr userDrawn="1"/>
        </p:nvSpPr>
        <p:spPr>
          <a:xfrm>
            <a:off x="1600200" y="4700032"/>
            <a:ext cx="4023360" cy="228600"/>
          </a:xfrm>
          <a:prstGeom prst="rect">
            <a:avLst/>
          </a:prstGeom>
          <a:noFill/>
        </p:spPr>
        <p:txBody>
          <a:bodyPr vert="horz" lIns="0" tIns="0" rIns="182880" bIns="0" rtlCol="0" anchor="b" anchorCtr="0"/>
          <a:lstStyle>
            <a:defPPr>
              <a:defRPr lang="en-US"/>
            </a:defPPr>
            <a:lvl1pPr marL="0" algn="l" defTabSz="457200" rtl="0" eaLnBrk="1" latinLnBrk="0" hangingPunct="1">
              <a:defRPr sz="700" kern="1200">
                <a:solidFill>
                  <a:schemeClr val="tx2"/>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333333"/>
                </a:solidFill>
                <a:latin typeface="NeueHaasGroteskText Std" pitchFamily="34" charset="0"/>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latin typeface="NeueHaasGroteskText Std" pitchFamily="34" charset="0"/>
            </a:endParaRPr>
          </a:p>
        </p:txBody>
      </p:sp>
    </p:spTree>
    <p:extLst>
      <p:ext uri="{BB962C8B-B14F-4D97-AF65-F5344CB8AC3E}">
        <p14:creationId xmlns:p14="http://schemas.microsoft.com/office/powerpoint/2010/main" val="321810225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Pr>
        <a:solidFill>
          <a:schemeClr val="accent2"/>
        </a:solidFill>
        <a:effectLst/>
      </p:bgPr>
    </p:bg>
    <p:spTree>
      <p:nvGrpSpPr>
        <p:cNvPr id="1" name=""/>
        <p:cNvGrpSpPr/>
        <p:nvPr/>
      </p:nvGrpSpPr>
      <p:grpSpPr>
        <a:xfrm>
          <a:off x="0" y="0"/>
          <a:ext cx="0" cy="0"/>
          <a:chOff x="0" y="0"/>
          <a:chExt cx="0" cy="0"/>
        </a:xfrm>
      </p:grpSpPr>
      <p:sp>
        <p:nvSpPr>
          <p:cNvPr id="7" name="Rectangle 6"/>
          <p:cNvSpPr/>
          <p:nvPr userDrawn="1"/>
        </p:nvSpPr>
        <p:spPr bwMode="hidden">
          <a:xfrm>
            <a:off x="0" y="0"/>
            <a:ext cx="9144000" cy="3429000"/>
          </a:xfrm>
          <a:prstGeom prst="rect">
            <a:avLst/>
          </a:prstGeom>
          <a:solidFill>
            <a:srgbClr val="E8F6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itle 1"/>
          <p:cNvSpPr>
            <a:spLocks noGrp="1"/>
          </p:cNvSpPr>
          <p:nvPr>
            <p:ph type="ctrTitle"/>
          </p:nvPr>
        </p:nvSpPr>
        <p:spPr bwMode="gray">
          <a:xfrm>
            <a:off x="457200" y="310896"/>
            <a:ext cx="4114800" cy="1737360"/>
          </a:xfrm>
        </p:spPr>
        <p:txBody>
          <a:bodyPr anchor="b" anchorCtr="0">
            <a:noAutofit/>
          </a:bodyPr>
          <a:lstStyle>
            <a:lvl1pPr>
              <a:defRPr sz="4000"/>
            </a:lvl1pPr>
          </a:lstStyle>
          <a:p>
            <a:r>
              <a:rPr lang="en-US" dirty="0" smtClean="0"/>
              <a:t>Click to edit Master title style</a:t>
            </a:r>
            <a:endParaRPr lang="en-US" dirty="0"/>
          </a:p>
        </p:txBody>
      </p:sp>
      <p:sp>
        <p:nvSpPr>
          <p:cNvPr id="8" name="Subtitle 2"/>
          <p:cNvSpPr>
            <a:spLocks noGrp="1"/>
          </p:cNvSpPr>
          <p:nvPr>
            <p:ph type="subTitle" idx="1"/>
          </p:nvPr>
        </p:nvSpPr>
        <p:spPr bwMode="gray">
          <a:xfrm>
            <a:off x="457200" y="2240280"/>
            <a:ext cx="4114800" cy="685800"/>
          </a:xfrm>
        </p:spPr>
        <p:txBody>
          <a:bodyPr>
            <a:noAutofit/>
          </a:bodyPr>
          <a:lstStyle>
            <a:lvl1pPr marL="0" indent="0" algn="l">
              <a:spcBef>
                <a:spcPts val="90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348226" y="4637113"/>
            <a:ext cx="1069848" cy="379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ooter Placeholder 4"/>
          <p:cNvSpPr txBox="1">
            <a:spLocks/>
          </p:cNvSpPr>
          <p:nvPr userDrawn="1"/>
        </p:nvSpPr>
        <p:spPr>
          <a:xfrm>
            <a:off x="1600200" y="4700032"/>
            <a:ext cx="4023360" cy="228600"/>
          </a:xfrm>
          <a:prstGeom prst="rect">
            <a:avLst/>
          </a:prstGeom>
          <a:noFill/>
        </p:spPr>
        <p:txBody>
          <a:bodyPr vert="horz" lIns="0" tIns="0" rIns="182880" bIns="0" rtlCol="0" anchor="b" anchorCtr="0"/>
          <a:lstStyle>
            <a:defPPr>
              <a:defRPr lang="en-US"/>
            </a:defPPr>
            <a:lvl1pPr marL="0" algn="l" defTabSz="457200" rtl="0" eaLnBrk="1" latinLnBrk="0" hangingPunct="1">
              <a:defRPr sz="700" kern="1200">
                <a:solidFill>
                  <a:schemeClr val="tx2"/>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333333"/>
                </a:solidFill>
                <a:latin typeface="NeueHaasGroteskText Std" pitchFamily="34" charset="0"/>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latin typeface="NeueHaasGroteskText Std" pitchFamily="34" charset="0"/>
            </a:endParaRPr>
          </a:p>
        </p:txBody>
      </p:sp>
    </p:spTree>
    <p:extLst>
      <p:ext uri="{BB962C8B-B14F-4D97-AF65-F5344CB8AC3E}">
        <p14:creationId xmlns:p14="http://schemas.microsoft.com/office/powerpoint/2010/main" val="271173701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preserve="1" userDrawn="1">
  <p:cSld name="Title Slide Yellow">
    <p:bg>
      <p:bgPr>
        <a:solidFill>
          <a:schemeClr val="accent2"/>
        </a:solidFill>
        <a:effectLst/>
      </p:bgPr>
    </p:bg>
    <p:spTree>
      <p:nvGrpSpPr>
        <p:cNvPr id="1" name=""/>
        <p:cNvGrpSpPr/>
        <p:nvPr/>
      </p:nvGrpSpPr>
      <p:grpSpPr>
        <a:xfrm>
          <a:off x="0" y="0"/>
          <a:ext cx="0" cy="0"/>
          <a:chOff x="0" y="0"/>
          <a:chExt cx="0" cy="0"/>
        </a:xfrm>
      </p:grpSpPr>
      <p:sp>
        <p:nvSpPr>
          <p:cNvPr id="7" name="Rectangle 6"/>
          <p:cNvSpPr/>
          <p:nvPr userDrawn="1"/>
        </p:nvSpPr>
        <p:spPr bwMode="hidden">
          <a:xfrm>
            <a:off x="0" y="0"/>
            <a:ext cx="9144000" cy="3429000"/>
          </a:xfrm>
          <a:prstGeom prst="rect">
            <a:avLst/>
          </a:prstGeom>
          <a:solidFill>
            <a:srgbClr val="FEF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itle 1"/>
          <p:cNvSpPr>
            <a:spLocks noGrp="1"/>
          </p:cNvSpPr>
          <p:nvPr>
            <p:ph type="ctrTitle"/>
          </p:nvPr>
        </p:nvSpPr>
        <p:spPr bwMode="gray">
          <a:xfrm>
            <a:off x="457200" y="310896"/>
            <a:ext cx="4114800" cy="1737360"/>
          </a:xfrm>
        </p:spPr>
        <p:txBody>
          <a:bodyPr anchor="b" anchorCtr="0">
            <a:noAutofit/>
          </a:bodyPr>
          <a:lstStyle>
            <a:lvl1pPr>
              <a:defRPr sz="4000"/>
            </a:lvl1pPr>
          </a:lstStyle>
          <a:p>
            <a:r>
              <a:rPr lang="en-US" dirty="0" smtClean="0"/>
              <a:t>Click to edit Master title style</a:t>
            </a:r>
            <a:endParaRPr lang="en-US" dirty="0"/>
          </a:p>
        </p:txBody>
      </p:sp>
      <p:sp>
        <p:nvSpPr>
          <p:cNvPr id="8" name="Subtitle 2"/>
          <p:cNvSpPr>
            <a:spLocks noGrp="1"/>
          </p:cNvSpPr>
          <p:nvPr>
            <p:ph type="subTitle" idx="1"/>
          </p:nvPr>
        </p:nvSpPr>
        <p:spPr bwMode="gray">
          <a:xfrm>
            <a:off x="457200" y="2240280"/>
            <a:ext cx="4114800" cy="685800"/>
          </a:xfrm>
        </p:spPr>
        <p:txBody>
          <a:bodyPr>
            <a:noAutofit/>
          </a:bodyPr>
          <a:lstStyle>
            <a:lvl1pPr marL="0" indent="0" algn="l">
              <a:spcBef>
                <a:spcPts val="90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348226" y="4637113"/>
            <a:ext cx="1069848" cy="379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ooter Placeholder 4"/>
          <p:cNvSpPr txBox="1">
            <a:spLocks/>
          </p:cNvSpPr>
          <p:nvPr userDrawn="1"/>
        </p:nvSpPr>
        <p:spPr>
          <a:xfrm>
            <a:off x="1600200" y="4700032"/>
            <a:ext cx="4023360" cy="228600"/>
          </a:xfrm>
          <a:prstGeom prst="rect">
            <a:avLst/>
          </a:prstGeom>
          <a:noFill/>
        </p:spPr>
        <p:txBody>
          <a:bodyPr vert="horz" lIns="0" tIns="0" rIns="182880" bIns="0" rtlCol="0" anchor="b" anchorCtr="0"/>
          <a:lstStyle>
            <a:defPPr>
              <a:defRPr lang="en-US"/>
            </a:defPPr>
            <a:lvl1pPr marL="0" algn="l" defTabSz="457200" rtl="0" eaLnBrk="1" latinLnBrk="0" hangingPunct="1">
              <a:defRPr sz="700" kern="1200">
                <a:solidFill>
                  <a:schemeClr val="tx2"/>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333333"/>
                </a:solidFill>
                <a:latin typeface="NeueHaasGroteskText Std" pitchFamily="34" charset="0"/>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latin typeface="NeueHaasGroteskText Std" pitchFamily="34" charset="0"/>
            </a:endParaRPr>
          </a:p>
        </p:txBody>
      </p:sp>
    </p:spTree>
    <p:extLst>
      <p:ext uri="{BB962C8B-B14F-4D97-AF65-F5344CB8AC3E}">
        <p14:creationId xmlns:p14="http://schemas.microsoft.com/office/powerpoint/2010/main" val="280749088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preserve="1" userDrawn="1">
  <p:cSld name="Title Slide Orange">
    <p:bg>
      <p:bgPr>
        <a:solidFill>
          <a:schemeClr val="accent2"/>
        </a:solidFill>
        <a:effectLst/>
      </p:bgPr>
    </p:bg>
    <p:spTree>
      <p:nvGrpSpPr>
        <p:cNvPr id="1" name=""/>
        <p:cNvGrpSpPr/>
        <p:nvPr/>
      </p:nvGrpSpPr>
      <p:grpSpPr>
        <a:xfrm>
          <a:off x="0" y="0"/>
          <a:ext cx="0" cy="0"/>
          <a:chOff x="0" y="0"/>
          <a:chExt cx="0" cy="0"/>
        </a:xfrm>
      </p:grpSpPr>
      <p:sp>
        <p:nvSpPr>
          <p:cNvPr id="7" name="Rectangle 6"/>
          <p:cNvSpPr/>
          <p:nvPr userDrawn="1"/>
        </p:nvSpPr>
        <p:spPr bwMode="hidden">
          <a:xfrm>
            <a:off x="0" y="0"/>
            <a:ext cx="9144000" cy="3429000"/>
          </a:xfrm>
          <a:prstGeom prst="rect">
            <a:avLst/>
          </a:prstGeom>
          <a:solidFill>
            <a:srgbClr val="FEF0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itle 1"/>
          <p:cNvSpPr>
            <a:spLocks noGrp="1"/>
          </p:cNvSpPr>
          <p:nvPr>
            <p:ph type="ctrTitle"/>
          </p:nvPr>
        </p:nvSpPr>
        <p:spPr bwMode="gray">
          <a:xfrm>
            <a:off x="457200" y="310896"/>
            <a:ext cx="4114800" cy="1737360"/>
          </a:xfrm>
        </p:spPr>
        <p:txBody>
          <a:bodyPr anchor="b" anchorCtr="0">
            <a:noAutofit/>
          </a:bodyPr>
          <a:lstStyle>
            <a:lvl1pPr>
              <a:defRPr sz="4000"/>
            </a:lvl1pPr>
          </a:lstStyle>
          <a:p>
            <a:r>
              <a:rPr lang="en-US" dirty="0" smtClean="0"/>
              <a:t>Click to edit Master title style</a:t>
            </a:r>
            <a:endParaRPr lang="en-US" dirty="0"/>
          </a:p>
        </p:txBody>
      </p:sp>
      <p:sp>
        <p:nvSpPr>
          <p:cNvPr id="8" name="Subtitle 2"/>
          <p:cNvSpPr>
            <a:spLocks noGrp="1"/>
          </p:cNvSpPr>
          <p:nvPr>
            <p:ph type="subTitle" idx="1"/>
          </p:nvPr>
        </p:nvSpPr>
        <p:spPr bwMode="gray">
          <a:xfrm>
            <a:off x="457200" y="2240280"/>
            <a:ext cx="4114800" cy="685800"/>
          </a:xfrm>
        </p:spPr>
        <p:txBody>
          <a:bodyPr>
            <a:noAutofit/>
          </a:bodyPr>
          <a:lstStyle>
            <a:lvl1pPr marL="0" indent="0" algn="l">
              <a:spcBef>
                <a:spcPts val="90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348226" y="4637113"/>
            <a:ext cx="1069848" cy="379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ooter Placeholder 4"/>
          <p:cNvSpPr txBox="1">
            <a:spLocks/>
          </p:cNvSpPr>
          <p:nvPr userDrawn="1"/>
        </p:nvSpPr>
        <p:spPr>
          <a:xfrm>
            <a:off x="1600200" y="4700032"/>
            <a:ext cx="4023360" cy="228600"/>
          </a:xfrm>
          <a:prstGeom prst="rect">
            <a:avLst/>
          </a:prstGeom>
          <a:noFill/>
        </p:spPr>
        <p:txBody>
          <a:bodyPr vert="horz" lIns="0" tIns="0" rIns="182880" bIns="0" rtlCol="0" anchor="b" anchorCtr="0"/>
          <a:lstStyle>
            <a:defPPr>
              <a:defRPr lang="en-US"/>
            </a:defPPr>
            <a:lvl1pPr marL="0" algn="l" defTabSz="457200" rtl="0" eaLnBrk="1" latinLnBrk="0" hangingPunct="1">
              <a:defRPr sz="700" kern="1200">
                <a:solidFill>
                  <a:schemeClr val="tx2"/>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333333"/>
                </a:solidFill>
                <a:latin typeface="NeueHaasGroteskText Std" pitchFamily="34" charset="0"/>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latin typeface="NeueHaasGroteskText Std" pitchFamily="34" charset="0"/>
            </a:endParaRPr>
          </a:p>
        </p:txBody>
      </p:sp>
    </p:spTree>
    <p:extLst>
      <p:ext uri="{BB962C8B-B14F-4D97-AF65-F5344CB8AC3E}">
        <p14:creationId xmlns:p14="http://schemas.microsoft.com/office/powerpoint/2010/main" val="2017592741"/>
      </p:ext>
    </p:extLst>
  </p:cSld>
  <p:clrMapOvr>
    <a:masterClrMapping/>
  </p:clrMapOvr>
  <p:timing>
    <p:tnLst>
      <p:par>
        <p:cT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dirty="0" smtClean="0"/>
              <a:t>Click to edit Master title style</a:t>
            </a:r>
            <a:endParaRPr lang="en-US" dirty="0"/>
          </a:p>
        </p:txBody>
      </p:sp>
      <p:sp>
        <p:nvSpPr>
          <p:cNvPr id="3" name="Content Placeholder 2"/>
          <p:cNvSpPr>
            <a:spLocks noGrp="1"/>
          </p:cNvSpPr>
          <p:nvPr>
            <p:ph idx="1"/>
          </p:nvPr>
        </p:nvSpPr>
        <p:spPr bwMode="gray"/>
        <p:txBody>
          <a:bodyPr/>
          <a:lstStyle>
            <a:lvl1pPr marL="342900" indent="-342900">
              <a:buFont typeface="+mj-lt"/>
              <a:buAutoNum type="arabicPeriod"/>
              <a:tabLst>
                <a:tab pos="339725" algn="l"/>
              </a:tabLst>
              <a:defRPr sz="16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13297768"/>
      </p:ext>
    </p:extLst>
  </p:cSld>
  <p:clrMapOvr>
    <a:masterClrMapping/>
  </p:clrMapOvr>
  <p:timing>
    <p:tnLst>
      <p:par>
        <p:cT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dirty="0" smtClean="0"/>
              <a:t>Click to edit Master title style</a:t>
            </a:r>
            <a:endParaRPr lang="en-US" dirty="0"/>
          </a:p>
        </p:txBody>
      </p:sp>
      <p:sp>
        <p:nvSpPr>
          <p:cNvPr id="3" name="Content Placeholder 2"/>
          <p:cNvSpPr>
            <a:spLocks noGrp="1"/>
          </p:cNvSpPr>
          <p:nvPr>
            <p:ph idx="1"/>
          </p:nvPr>
        </p:nvSpPr>
        <p:spPr bwMode="gray"/>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11854974"/>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lternate Section Header Yellow">
    <p:bg>
      <p:bgPr>
        <a:solidFill>
          <a:schemeClr val="accent2"/>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0" y="0"/>
            <a:ext cx="9144000" cy="3429000"/>
          </a:xfrm>
          <a:prstGeom prst="rect">
            <a:avLst/>
          </a:prstGeom>
          <a:solidFill>
            <a:srgbClr val="FEF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9" name="Title 1"/>
          <p:cNvSpPr>
            <a:spLocks noGrp="1"/>
          </p:cNvSpPr>
          <p:nvPr>
            <p:ph type="title"/>
          </p:nvPr>
        </p:nvSpPr>
        <p:spPr bwMode="gray">
          <a:xfrm>
            <a:off x="457200" y="402336"/>
            <a:ext cx="3886200" cy="251460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11" name="Text Placeholder 9"/>
          <p:cNvSpPr>
            <a:spLocks noGrp="1"/>
          </p:cNvSpPr>
          <p:nvPr>
            <p:ph type="body" sz="quarter" idx="13"/>
          </p:nvPr>
        </p:nvSpPr>
        <p:spPr>
          <a:xfrm>
            <a:off x="4800599" y="420624"/>
            <a:ext cx="3886200" cy="249631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75028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dirty="0" smtClean="0"/>
              <a:t>Click to edit Master title style</a:t>
            </a:r>
            <a:endParaRPr lang="en-US" dirty="0"/>
          </a:p>
        </p:txBody>
      </p:sp>
    </p:spTree>
    <p:extLst>
      <p:ext uri="{BB962C8B-B14F-4D97-AF65-F5344CB8AC3E}">
        <p14:creationId xmlns:p14="http://schemas.microsoft.com/office/powerpoint/2010/main" val="2153428500"/>
      </p:ext>
    </p:extLst>
  </p:cSld>
  <p:clrMapOvr>
    <a:masterClrMapping/>
  </p:clrMapOvr>
  <p:timing>
    <p:tnLst>
      <p:par>
        <p:cTn id="1" dur="indefinite" restart="never" nodeType="tmRoot"/>
      </p:par>
    </p:tn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wo-Line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457200" y="1691640"/>
            <a:ext cx="7086600" cy="288036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a:xfrm>
            <a:off x="457200" y="420624"/>
            <a:ext cx="7086600" cy="9144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250328468"/>
      </p:ext>
    </p:extLst>
  </p:cSld>
  <p:clrMapOvr>
    <a:masterClrMapping/>
  </p:clrMapOvr>
  <p:timing>
    <p:tnLst>
      <p:par>
        <p:cTn id="1" dur="indefinite" restart="never" nodeType="tmRoot"/>
      </p:par>
    </p:tn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grpSp>
        <p:nvGrpSpPr>
          <p:cNvPr id="9" name="Group 8"/>
          <p:cNvGrpSpPr/>
          <p:nvPr userDrawn="1"/>
        </p:nvGrpSpPr>
        <p:grpSpPr>
          <a:xfrm>
            <a:off x="2514600" y="365760"/>
            <a:ext cx="4114800" cy="4114800"/>
            <a:chOff x="2514600" y="365760"/>
            <a:chExt cx="4114800" cy="4114800"/>
          </a:xfrm>
        </p:grpSpPr>
        <p:sp>
          <p:nvSpPr>
            <p:cNvPr id="10" name="Oval 9"/>
            <p:cNvSpPr>
              <a:spLocks noChangeAspect="1"/>
            </p:cNvSpPr>
            <p:nvPr userDrawn="1"/>
          </p:nvSpPr>
          <p:spPr bwMode="gray">
            <a:xfrm>
              <a:off x="2514600" y="365760"/>
              <a:ext cx="4114800" cy="4114800"/>
            </a:xfrm>
            <a:prstGeom prst="ellipse">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Oval 10"/>
            <p:cNvSpPr>
              <a:spLocks noChangeAspect="1"/>
            </p:cNvSpPr>
            <p:nvPr userDrawn="1"/>
          </p:nvSpPr>
          <p:spPr bwMode="hidden">
            <a:xfrm>
              <a:off x="2514600" y="365760"/>
              <a:ext cx="4114800" cy="411480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2" name="Title 1"/>
          <p:cNvSpPr>
            <a:spLocks noGrp="1"/>
          </p:cNvSpPr>
          <p:nvPr>
            <p:ph type="title"/>
          </p:nvPr>
        </p:nvSpPr>
        <p:spPr bwMode="gray">
          <a:xfrm>
            <a:off x="3337560" y="1188720"/>
            <a:ext cx="2468880" cy="2468880"/>
          </a:xfrm>
        </p:spPr>
        <p:txBody>
          <a:bodyPr lIns="0" rIns="0" anchor="ctr" anchorCtr="0">
            <a:noAutofit/>
          </a:bodyPr>
          <a:lstStyle>
            <a:lvl1pPr algn="l">
              <a:defRPr sz="4000" b="1" cap="none"/>
            </a:lvl1pPr>
          </a:lstStyle>
          <a:p>
            <a:r>
              <a:rPr lang="en-US" dirty="0" smtClean="0"/>
              <a:t>Click to edit Master title style</a:t>
            </a:r>
            <a:endParaRPr lang="en-US" dirty="0"/>
          </a:p>
        </p:txBody>
      </p:sp>
    </p:spTree>
    <p:extLst>
      <p:ext uri="{BB962C8B-B14F-4D97-AF65-F5344CB8AC3E}">
        <p14:creationId xmlns:p14="http://schemas.microsoft.com/office/powerpoint/2010/main" val="395251112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Section Header Green">
    <p:bg>
      <p:bgPr>
        <a:solidFill>
          <a:schemeClr val="accent2"/>
        </a:solidFill>
        <a:effectLst/>
      </p:bgPr>
    </p:bg>
    <p:spTree>
      <p:nvGrpSpPr>
        <p:cNvPr id="1" name=""/>
        <p:cNvGrpSpPr/>
        <p:nvPr/>
      </p:nvGrpSpPr>
      <p:grpSpPr>
        <a:xfrm>
          <a:off x="0" y="0"/>
          <a:ext cx="0" cy="0"/>
          <a:chOff x="0" y="0"/>
          <a:chExt cx="0" cy="0"/>
        </a:xfrm>
      </p:grpSpPr>
      <p:grpSp>
        <p:nvGrpSpPr>
          <p:cNvPr id="15" name="Group 14"/>
          <p:cNvGrpSpPr/>
          <p:nvPr userDrawn="1"/>
        </p:nvGrpSpPr>
        <p:grpSpPr>
          <a:xfrm>
            <a:off x="2514600" y="365760"/>
            <a:ext cx="4114800" cy="4114800"/>
            <a:chOff x="2514600" y="365760"/>
            <a:chExt cx="4114800" cy="4114800"/>
          </a:xfrm>
        </p:grpSpPr>
        <p:sp>
          <p:nvSpPr>
            <p:cNvPr id="13" name="Oval 12"/>
            <p:cNvSpPr>
              <a:spLocks noChangeAspect="1"/>
            </p:cNvSpPr>
            <p:nvPr userDrawn="1"/>
          </p:nvSpPr>
          <p:spPr bwMode="gray">
            <a:xfrm>
              <a:off x="2514600" y="365760"/>
              <a:ext cx="4114800" cy="4114800"/>
            </a:xfrm>
            <a:prstGeom prst="ellipse">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4" name="Oval 13"/>
            <p:cNvSpPr>
              <a:spLocks noChangeAspect="1"/>
            </p:cNvSpPr>
            <p:nvPr userDrawn="1"/>
          </p:nvSpPr>
          <p:spPr bwMode="hidden">
            <a:xfrm>
              <a:off x="2514600" y="365760"/>
              <a:ext cx="4114800" cy="4114800"/>
            </a:xfrm>
            <a:prstGeom prst="ellipse">
              <a:avLst/>
            </a:prstGeom>
            <a:solidFill>
              <a:srgbClr val="E9F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9" name="Title 1"/>
          <p:cNvSpPr>
            <a:spLocks noGrp="1"/>
          </p:cNvSpPr>
          <p:nvPr userDrawn="1">
            <p:ph type="title"/>
          </p:nvPr>
        </p:nvSpPr>
        <p:spPr bwMode="gray">
          <a:xfrm>
            <a:off x="3337560" y="1188720"/>
            <a:ext cx="2468880" cy="2468880"/>
          </a:xfrm>
        </p:spPr>
        <p:txBody>
          <a:bodyPr lIns="0" rIns="0" anchor="ctr" anchorCtr="0">
            <a:noAutofit/>
          </a:bodyPr>
          <a:lstStyle>
            <a:lvl1pPr algn="l">
              <a:defRPr sz="4000" b="1" cap="none"/>
            </a:lvl1pPr>
          </a:lstStyle>
          <a:p>
            <a:r>
              <a:rPr lang="en-US" dirty="0" smtClean="0"/>
              <a:t>Click to edit Master title style</a:t>
            </a:r>
            <a:endParaRPr lang="en-US" dirty="0"/>
          </a:p>
        </p:txBody>
      </p:sp>
    </p:spTree>
    <p:extLst>
      <p:ext uri="{BB962C8B-B14F-4D97-AF65-F5344CB8AC3E}">
        <p14:creationId xmlns:p14="http://schemas.microsoft.com/office/powerpoint/2010/main" val="135149827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Section Header Blue">
    <p:bg>
      <p:bgPr>
        <a:solidFill>
          <a:schemeClr val="accent2"/>
        </a:solidFill>
        <a:effectLst/>
      </p:bgPr>
    </p:bg>
    <p:spTree>
      <p:nvGrpSpPr>
        <p:cNvPr id="1" name=""/>
        <p:cNvGrpSpPr/>
        <p:nvPr/>
      </p:nvGrpSpPr>
      <p:grpSpPr>
        <a:xfrm>
          <a:off x="0" y="0"/>
          <a:ext cx="0" cy="0"/>
          <a:chOff x="0" y="0"/>
          <a:chExt cx="0" cy="0"/>
        </a:xfrm>
      </p:grpSpPr>
      <p:grpSp>
        <p:nvGrpSpPr>
          <p:cNvPr id="12" name="Group 11"/>
          <p:cNvGrpSpPr/>
          <p:nvPr userDrawn="1"/>
        </p:nvGrpSpPr>
        <p:grpSpPr>
          <a:xfrm>
            <a:off x="2514600" y="365760"/>
            <a:ext cx="4114800" cy="4114800"/>
            <a:chOff x="2514600" y="365760"/>
            <a:chExt cx="4114800" cy="4114800"/>
          </a:xfrm>
        </p:grpSpPr>
        <p:sp>
          <p:nvSpPr>
            <p:cNvPr id="10" name="Oval 9"/>
            <p:cNvSpPr>
              <a:spLocks noChangeAspect="1"/>
            </p:cNvSpPr>
            <p:nvPr userDrawn="1"/>
          </p:nvSpPr>
          <p:spPr bwMode="gray">
            <a:xfrm>
              <a:off x="2514600" y="365760"/>
              <a:ext cx="4114800" cy="4114800"/>
            </a:xfrm>
            <a:prstGeom prst="ellipse">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Oval 10"/>
            <p:cNvSpPr>
              <a:spLocks noChangeAspect="1"/>
            </p:cNvSpPr>
            <p:nvPr userDrawn="1"/>
          </p:nvSpPr>
          <p:spPr bwMode="hidden">
            <a:xfrm>
              <a:off x="2514600" y="365760"/>
              <a:ext cx="4114800" cy="4114800"/>
            </a:xfrm>
            <a:prstGeom prst="ellipse">
              <a:avLst/>
            </a:prstGeom>
            <a:solidFill>
              <a:srgbClr val="E8F6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9" name="Title 1"/>
          <p:cNvSpPr>
            <a:spLocks noGrp="1"/>
          </p:cNvSpPr>
          <p:nvPr userDrawn="1">
            <p:ph type="title"/>
          </p:nvPr>
        </p:nvSpPr>
        <p:spPr bwMode="gray">
          <a:xfrm>
            <a:off x="3337560" y="1188720"/>
            <a:ext cx="2468880" cy="2468880"/>
          </a:xfrm>
        </p:spPr>
        <p:txBody>
          <a:bodyPr lIns="0" rIns="0" anchor="ctr" anchorCtr="0">
            <a:noAutofit/>
          </a:bodyPr>
          <a:lstStyle>
            <a:lvl1pPr algn="l">
              <a:defRPr sz="4000" b="1" cap="none"/>
            </a:lvl1pPr>
          </a:lstStyle>
          <a:p>
            <a:r>
              <a:rPr lang="en-US" dirty="0" smtClean="0"/>
              <a:t>Click to edit Master title style</a:t>
            </a:r>
            <a:endParaRPr lang="en-US" dirty="0"/>
          </a:p>
        </p:txBody>
      </p:sp>
    </p:spTree>
    <p:extLst>
      <p:ext uri="{BB962C8B-B14F-4D97-AF65-F5344CB8AC3E}">
        <p14:creationId xmlns:p14="http://schemas.microsoft.com/office/powerpoint/2010/main" val="303213652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Section Header Yellow">
    <p:bg>
      <p:bgPr>
        <a:solidFill>
          <a:schemeClr val="accent2"/>
        </a:solidFill>
        <a:effectLst/>
      </p:bgPr>
    </p:bg>
    <p:spTree>
      <p:nvGrpSpPr>
        <p:cNvPr id="1" name=""/>
        <p:cNvGrpSpPr/>
        <p:nvPr/>
      </p:nvGrpSpPr>
      <p:grpSpPr>
        <a:xfrm>
          <a:off x="0" y="0"/>
          <a:ext cx="0" cy="0"/>
          <a:chOff x="0" y="0"/>
          <a:chExt cx="0" cy="0"/>
        </a:xfrm>
      </p:grpSpPr>
      <p:grpSp>
        <p:nvGrpSpPr>
          <p:cNvPr id="12" name="Group 11"/>
          <p:cNvGrpSpPr/>
          <p:nvPr userDrawn="1"/>
        </p:nvGrpSpPr>
        <p:grpSpPr>
          <a:xfrm>
            <a:off x="2514600" y="365760"/>
            <a:ext cx="4114800" cy="4114800"/>
            <a:chOff x="2514600" y="365760"/>
            <a:chExt cx="4114800" cy="4114800"/>
          </a:xfrm>
        </p:grpSpPr>
        <p:sp>
          <p:nvSpPr>
            <p:cNvPr id="10" name="Oval 9"/>
            <p:cNvSpPr>
              <a:spLocks noChangeAspect="1"/>
            </p:cNvSpPr>
            <p:nvPr userDrawn="1"/>
          </p:nvSpPr>
          <p:spPr bwMode="gray">
            <a:xfrm>
              <a:off x="2514600" y="365760"/>
              <a:ext cx="4114800" cy="4114800"/>
            </a:xfrm>
            <a:prstGeom prst="ellipse">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Oval 10"/>
            <p:cNvSpPr>
              <a:spLocks noChangeAspect="1"/>
            </p:cNvSpPr>
            <p:nvPr userDrawn="1"/>
          </p:nvSpPr>
          <p:spPr bwMode="hidden">
            <a:xfrm>
              <a:off x="2514600" y="365760"/>
              <a:ext cx="4114800" cy="4114800"/>
            </a:xfrm>
            <a:prstGeom prst="ellipse">
              <a:avLst/>
            </a:prstGeom>
            <a:solidFill>
              <a:srgbClr val="FEF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9" name="Title 1"/>
          <p:cNvSpPr>
            <a:spLocks noGrp="1"/>
          </p:cNvSpPr>
          <p:nvPr userDrawn="1">
            <p:ph type="title"/>
          </p:nvPr>
        </p:nvSpPr>
        <p:spPr bwMode="gray">
          <a:xfrm>
            <a:off x="3337560" y="1188720"/>
            <a:ext cx="2468880" cy="2468880"/>
          </a:xfrm>
        </p:spPr>
        <p:txBody>
          <a:bodyPr lIns="0" rIns="0" anchor="ctr" anchorCtr="0">
            <a:noAutofit/>
          </a:bodyPr>
          <a:lstStyle>
            <a:lvl1pPr algn="l">
              <a:defRPr sz="4000" b="1" cap="none"/>
            </a:lvl1pPr>
          </a:lstStyle>
          <a:p>
            <a:r>
              <a:rPr lang="en-US" dirty="0" smtClean="0"/>
              <a:t>Click to edit Master title style</a:t>
            </a:r>
            <a:endParaRPr lang="en-US" dirty="0"/>
          </a:p>
        </p:txBody>
      </p:sp>
    </p:spTree>
    <p:extLst>
      <p:ext uri="{BB962C8B-B14F-4D97-AF65-F5344CB8AC3E}">
        <p14:creationId xmlns:p14="http://schemas.microsoft.com/office/powerpoint/2010/main" val="49849802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Section Header Orange">
    <p:bg>
      <p:bgPr>
        <a:solidFill>
          <a:schemeClr val="accent2"/>
        </a:solidFill>
        <a:effectLst/>
      </p:bgPr>
    </p:bg>
    <p:spTree>
      <p:nvGrpSpPr>
        <p:cNvPr id="1" name=""/>
        <p:cNvGrpSpPr/>
        <p:nvPr/>
      </p:nvGrpSpPr>
      <p:grpSpPr>
        <a:xfrm>
          <a:off x="0" y="0"/>
          <a:ext cx="0" cy="0"/>
          <a:chOff x="0" y="0"/>
          <a:chExt cx="0" cy="0"/>
        </a:xfrm>
      </p:grpSpPr>
      <p:grpSp>
        <p:nvGrpSpPr>
          <p:cNvPr id="12" name="Group 11"/>
          <p:cNvGrpSpPr/>
          <p:nvPr userDrawn="1"/>
        </p:nvGrpSpPr>
        <p:grpSpPr>
          <a:xfrm>
            <a:off x="2514600" y="365760"/>
            <a:ext cx="4114800" cy="4114800"/>
            <a:chOff x="2514600" y="365760"/>
            <a:chExt cx="4114800" cy="4114800"/>
          </a:xfrm>
        </p:grpSpPr>
        <p:sp>
          <p:nvSpPr>
            <p:cNvPr id="10" name="Oval 9"/>
            <p:cNvSpPr>
              <a:spLocks noChangeAspect="1"/>
            </p:cNvSpPr>
            <p:nvPr userDrawn="1"/>
          </p:nvSpPr>
          <p:spPr bwMode="gray">
            <a:xfrm>
              <a:off x="2514600" y="365760"/>
              <a:ext cx="4114800" cy="4114800"/>
            </a:xfrm>
            <a:prstGeom prst="ellipse">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Oval 10"/>
            <p:cNvSpPr>
              <a:spLocks noChangeAspect="1"/>
            </p:cNvSpPr>
            <p:nvPr userDrawn="1"/>
          </p:nvSpPr>
          <p:spPr bwMode="hidden">
            <a:xfrm>
              <a:off x="2514600" y="365760"/>
              <a:ext cx="4114800" cy="4114800"/>
            </a:xfrm>
            <a:prstGeom prst="ellipse">
              <a:avLst/>
            </a:prstGeom>
            <a:solidFill>
              <a:srgbClr val="FEF0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9" name="Title 1"/>
          <p:cNvSpPr>
            <a:spLocks noGrp="1"/>
          </p:cNvSpPr>
          <p:nvPr userDrawn="1">
            <p:ph type="title"/>
          </p:nvPr>
        </p:nvSpPr>
        <p:spPr bwMode="gray">
          <a:xfrm>
            <a:off x="3337560" y="1188720"/>
            <a:ext cx="2468880" cy="2468880"/>
          </a:xfrm>
        </p:spPr>
        <p:txBody>
          <a:bodyPr lIns="0" rIns="0" anchor="ctr" anchorCtr="0">
            <a:noAutofit/>
          </a:bodyPr>
          <a:lstStyle>
            <a:lvl1pPr algn="l">
              <a:defRPr sz="4000" b="1" cap="none"/>
            </a:lvl1pPr>
          </a:lstStyle>
          <a:p>
            <a:r>
              <a:rPr lang="en-US" dirty="0" smtClean="0"/>
              <a:t>Click to edit Master title style</a:t>
            </a:r>
            <a:endParaRPr lang="en-US" dirty="0"/>
          </a:p>
        </p:txBody>
      </p:sp>
    </p:spTree>
    <p:extLst>
      <p:ext uri="{BB962C8B-B14F-4D97-AF65-F5344CB8AC3E}">
        <p14:creationId xmlns:p14="http://schemas.microsoft.com/office/powerpoint/2010/main" val="286917268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Alternate Section Header">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57200" y="402336"/>
            <a:ext cx="3886200" cy="2514600"/>
          </a:xfrm>
        </p:spPr>
        <p:txBody>
          <a:bodyPr lIns="0" rIns="0" anchor="t" anchorCtr="0">
            <a:noAutofit/>
          </a:bodyPr>
          <a:lstStyle>
            <a:lvl1pPr algn="l">
              <a:lnSpc>
                <a:spcPct val="90000"/>
              </a:lnSpc>
              <a:defRPr sz="4000" b="1" cap="none"/>
            </a:lvl1pPr>
          </a:lstStyle>
          <a:p>
            <a:r>
              <a:rPr lang="en-US" dirty="0" smtClean="0"/>
              <a:t>Click to edit Master title style</a:t>
            </a:r>
            <a:endParaRPr lang="en-US" dirty="0"/>
          </a:p>
        </p:txBody>
      </p:sp>
      <p:sp>
        <p:nvSpPr>
          <p:cNvPr id="10" name="Text Placeholder 9"/>
          <p:cNvSpPr>
            <a:spLocks noGrp="1"/>
          </p:cNvSpPr>
          <p:nvPr>
            <p:ph type="body" sz="quarter" idx="13"/>
          </p:nvPr>
        </p:nvSpPr>
        <p:spPr>
          <a:xfrm>
            <a:off x="4800599" y="420624"/>
            <a:ext cx="3886200" cy="2496312"/>
          </a:xfrm>
        </p:spPr>
        <p:txBody>
          <a:bodyPr>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6872118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Alternate Section Header Green">
    <p:bg>
      <p:bgPr>
        <a:solidFill>
          <a:schemeClr val="accent2"/>
        </a:solidFill>
        <a:effectLst/>
      </p:bgPr>
    </p:bg>
    <p:spTree>
      <p:nvGrpSpPr>
        <p:cNvPr id="1" name=""/>
        <p:cNvGrpSpPr/>
        <p:nvPr/>
      </p:nvGrpSpPr>
      <p:grpSpPr>
        <a:xfrm>
          <a:off x="0" y="0"/>
          <a:ext cx="0" cy="0"/>
          <a:chOff x="0" y="0"/>
          <a:chExt cx="0" cy="0"/>
        </a:xfrm>
      </p:grpSpPr>
      <p:sp>
        <p:nvSpPr>
          <p:cNvPr id="7" name="Rectangle 6"/>
          <p:cNvSpPr/>
          <p:nvPr userDrawn="1"/>
        </p:nvSpPr>
        <p:spPr bwMode="hidden">
          <a:xfrm>
            <a:off x="0" y="0"/>
            <a:ext cx="9144000" cy="3429000"/>
          </a:xfrm>
          <a:prstGeom prst="rect">
            <a:avLst/>
          </a:prstGeom>
          <a:solidFill>
            <a:srgbClr val="E9F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8" name="Title 1"/>
          <p:cNvSpPr>
            <a:spLocks noGrp="1"/>
          </p:cNvSpPr>
          <p:nvPr>
            <p:ph type="title"/>
          </p:nvPr>
        </p:nvSpPr>
        <p:spPr bwMode="gray">
          <a:xfrm>
            <a:off x="457200" y="402336"/>
            <a:ext cx="3886200" cy="2514600"/>
          </a:xfrm>
        </p:spPr>
        <p:txBody>
          <a:bodyPr lIns="0" rIns="0" anchor="t" anchorCtr="0">
            <a:noAutofit/>
          </a:bodyPr>
          <a:lstStyle>
            <a:lvl1pPr algn="l">
              <a:lnSpc>
                <a:spcPct val="90000"/>
              </a:lnSpc>
              <a:defRPr sz="4000" b="1" cap="none"/>
            </a:lvl1pPr>
          </a:lstStyle>
          <a:p>
            <a:r>
              <a:rPr lang="en-US" dirty="0" smtClean="0"/>
              <a:t>Click to edit Master title style</a:t>
            </a:r>
            <a:endParaRPr lang="en-US" dirty="0"/>
          </a:p>
        </p:txBody>
      </p:sp>
      <p:sp>
        <p:nvSpPr>
          <p:cNvPr id="9" name="Text Placeholder 9"/>
          <p:cNvSpPr>
            <a:spLocks noGrp="1"/>
          </p:cNvSpPr>
          <p:nvPr>
            <p:ph type="body" sz="quarter" idx="13"/>
          </p:nvPr>
        </p:nvSpPr>
        <p:spPr>
          <a:xfrm>
            <a:off x="4800599" y="420624"/>
            <a:ext cx="3886200" cy="2496312"/>
          </a:xfrm>
        </p:spPr>
        <p:txBody>
          <a:bodyPr>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0783033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Alternate Section Header Blue">
    <p:bg>
      <p:bgPr>
        <a:solidFill>
          <a:schemeClr val="accent2"/>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0" y="0"/>
            <a:ext cx="9144000" cy="3429000"/>
          </a:xfrm>
          <a:prstGeom prst="rect">
            <a:avLst/>
          </a:prstGeom>
          <a:solidFill>
            <a:srgbClr val="E8F6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2" name="Title 1"/>
          <p:cNvSpPr>
            <a:spLocks noGrp="1"/>
          </p:cNvSpPr>
          <p:nvPr>
            <p:ph type="title"/>
          </p:nvPr>
        </p:nvSpPr>
        <p:spPr bwMode="gray">
          <a:xfrm>
            <a:off x="457200" y="402336"/>
            <a:ext cx="3886200" cy="2514600"/>
          </a:xfrm>
        </p:spPr>
        <p:txBody>
          <a:bodyPr lIns="0" rIns="0" anchor="t" anchorCtr="0">
            <a:noAutofit/>
          </a:bodyPr>
          <a:lstStyle>
            <a:lvl1pPr algn="l">
              <a:lnSpc>
                <a:spcPct val="90000"/>
              </a:lnSpc>
              <a:defRPr sz="4000" b="1" cap="none"/>
            </a:lvl1pPr>
          </a:lstStyle>
          <a:p>
            <a:r>
              <a:rPr lang="en-US" dirty="0" smtClean="0"/>
              <a:t>Click to edit Master title style</a:t>
            </a:r>
            <a:endParaRPr lang="en-US" dirty="0"/>
          </a:p>
        </p:txBody>
      </p:sp>
      <p:sp>
        <p:nvSpPr>
          <p:cNvPr id="13" name="Text Placeholder 9"/>
          <p:cNvSpPr>
            <a:spLocks noGrp="1"/>
          </p:cNvSpPr>
          <p:nvPr>
            <p:ph type="body" sz="quarter" idx="13"/>
          </p:nvPr>
        </p:nvSpPr>
        <p:spPr>
          <a:xfrm>
            <a:off x="4800599" y="420624"/>
            <a:ext cx="3886200" cy="2496312"/>
          </a:xfrm>
        </p:spPr>
        <p:txBody>
          <a:bodyPr>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955254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lternate Section Header Orange">
    <p:bg>
      <p:bgPr>
        <a:solidFill>
          <a:schemeClr val="accent2"/>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0" y="0"/>
            <a:ext cx="9144000" cy="3429000"/>
          </a:xfrm>
          <a:prstGeom prst="rect">
            <a:avLst/>
          </a:prstGeom>
          <a:solidFill>
            <a:srgbClr val="FEF0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9" name="Title 1"/>
          <p:cNvSpPr>
            <a:spLocks noGrp="1"/>
          </p:cNvSpPr>
          <p:nvPr>
            <p:ph type="title"/>
          </p:nvPr>
        </p:nvSpPr>
        <p:spPr bwMode="gray">
          <a:xfrm>
            <a:off x="457200" y="402336"/>
            <a:ext cx="3886200" cy="251460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11" name="Text Placeholder 9"/>
          <p:cNvSpPr>
            <a:spLocks noGrp="1"/>
          </p:cNvSpPr>
          <p:nvPr>
            <p:ph type="body" sz="quarter" idx="13"/>
          </p:nvPr>
        </p:nvSpPr>
        <p:spPr>
          <a:xfrm>
            <a:off x="4800599" y="420624"/>
            <a:ext cx="3886200" cy="249631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8193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Alternate Section Header Yellow">
    <p:bg>
      <p:bgPr>
        <a:solidFill>
          <a:schemeClr val="accent2"/>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0" y="0"/>
            <a:ext cx="9144000" cy="3429000"/>
          </a:xfrm>
          <a:prstGeom prst="rect">
            <a:avLst/>
          </a:prstGeom>
          <a:solidFill>
            <a:srgbClr val="FEF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 name="Title 1"/>
          <p:cNvSpPr>
            <a:spLocks noGrp="1"/>
          </p:cNvSpPr>
          <p:nvPr>
            <p:ph type="title"/>
          </p:nvPr>
        </p:nvSpPr>
        <p:spPr bwMode="gray">
          <a:xfrm>
            <a:off x="457200" y="402336"/>
            <a:ext cx="3886200" cy="2514600"/>
          </a:xfrm>
        </p:spPr>
        <p:txBody>
          <a:bodyPr lIns="0" rIns="0" anchor="t" anchorCtr="0">
            <a:noAutofit/>
          </a:bodyPr>
          <a:lstStyle>
            <a:lvl1pPr algn="l">
              <a:lnSpc>
                <a:spcPct val="90000"/>
              </a:lnSpc>
              <a:defRPr sz="4000" b="1" cap="none"/>
            </a:lvl1pPr>
          </a:lstStyle>
          <a:p>
            <a:r>
              <a:rPr lang="en-US" dirty="0" smtClean="0"/>
              <a:t>Click to edit Master title style</a:t>
            </a:r>
            <a:endParaRPr lang="en-US" dirty="0"/>
          </a:p>
        </p:txBody>
      </p:sp>
      <p:sp>
        <p:nvSpPr>
          <p:cNvPr id="11" name="Text Placeholder 9"/>
          <p:cNvSpPr>
            <a:spLocks noGrp="1"/>
          </p:cNvSpPr>
          <p:nvPr>
            <p:ph type="body" sz="quarter" idx="13"/>
          </p:nvPr>
        </p:nvSpPr>
        <p:spPr>
          <a:xfrm>
            <a:off x="4800599" y="420624"/>
            <a:ext cx="3886200" cy="2496312"/>
          </a:xfrm>
        </p:spPr>
        <p:txBody>
          <a:bodyPr>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0968848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Alternate Section Header Orange">
    <p:bg>
      <p:bgPr>
        <a:solidFill>
          <a:schemeClr val="accent2"/>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0" y="0"/>
            <a:ext cx="9144000" cy="3429000"/>
          </a:xfrm>
          <a:prstGeom prst="rect">
            <a:avLst/>
          </a:prstGeom>
          <a:solidFill>
            <a:srgbClr val="FEF0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 name="Title 1"/>
          <p:cNvSpPr>
            <a:spLocks noGrp="1"/>
          </p:cNvSpPr>
          <p:nvPr>
            <p:ph type="title"/>
          </p:nvPr>
        </p:nvSpPr>
        <p:spPr bwMode="gray">
          <a:xfrm>
            <a:off x="457200" y="402336"/>
            <a:ext cx="3886200" cy="2514600"/>
          </a:xfrm>
        </p:spPr>
        <p:txBody>
          <a:bodyPr lIns="0" rIns="0" anchor="t" anchorCtr="0">
            <a:noAutofit/>
          </a:bodyPr>
          <a:lstStyle>
            <a:lvl1pPr algn="l">
              <a:lnSpc>
                <a:spcPct val="90000"/>
              </a:lnSpc>
              <a:defRPr sz="4000" b="1" cap="none"/>
            </a:lvl1pPr>
          </a:lstStyle>
          <a:p>
            <a:r>
              <a:rPr lang="en-US" dirty="0" smtClean="0"/>
              <a:t>Click to edit Master title style</a:t>
            </a:r>
            <a:endParaRPr lang="en-US" dirty="0"/>
          </a:p>
        </p:txBody>
      </p:sp>
      <p:sp>
        <p:nvSpPr>
          <p:cNvPr id="11" name="Text Placeholder 9"/>
          <p:cNvSpPr>
            <a:spLocks noGrp="1"/>
          </p:cNvSpPr>
          <p:nvPr>
            <p:ph type="body" sz="quarter" idx="13"/>
          </p:nvPr>
        </p:nvSpPr>
        <p:spPr>
          <a:xfrm>
            <a:off x="4800599" y="420624"/>
            <a:ext cx="3886200" cy="2496312"/>
          </a:xfrm>
        </p:spPr>
        <p:txBody>
          <a:bodyPr>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1776304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p:cSld name="Statement">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57200" y="402336"/>
            <a:ext cx="5632704" cy="2514600"/>
          </a:xfrm>
        </p:spPr>
        <p:txBody>
          <a:bodyPr>
            <a:noAutofit/>
          </a:bodyPr>
          <a:lstStyle>
            <a:lvl1pPr>
              <a:lnSpc>
                <a:spcPct val="90000"/>
              </a:lnSpc>
              <a:defRPr sz="4000"/>
            </a:lvl1pPr>
          </a:lstStyle>
          <a:p>
            <a:r>
              <a:rPr lang="en-US" dirty="0" smtClean="0"/>
              <a:t>Click to edit Master title style</a:t>
            </a:r>
            <a:endParaRPr lang="en-US" dirty="0"/>
          </a:p>
        </p:txBody>
      </p:sp>
    </p:spTree>
    <p:extLst>
      <p:ext uri="{BB962C8B-B14F-4D97-AF65-F5344CB8AC3E}">
        <p14:creationId xmlns:p14="http://schemas.microsoft.com/office/powerpoint/2010/main" val="163815778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preserve="1" userDrawn="1">
  <p:cSld name="One Statement &amp; Picture">
    <p:spTree>
      <p:nvGrpSpPr>
        <p:cNvPr id="1" name=""/>
        <p:cNvGrpSpPr/>
        <p:nvPr/>
      </p:nvGrpSpPr>
      <p:grpSpPr>
        <a:xfrm>
          <a:off x="0" y="0"/>
          <a:ext cx="0" cy="0"/>
          <a:chOff x="0" y="0"/>
          <a:chExt cx="0" cy="0"/>
        </a:xfrm>
      </p:grpSpPr>
      <p:sp>
        <p:nvSpPr>
          <p:cNvPr id="6" name="Picture Placeholder 6"/>
          <p:cNvSpPr>
            <a:spLocks noGrp="1"/>
          </p:cNvSpPr>
          <p:nvPr>
            <p:ph type="pic" sz="quarter" idx="13" hasCustomPrompt="1"/>
          </p:nvPr>
        </p:nvSpPr>
        <p:spPr bwMode="gray">
          <a:xfrm>
            <a:off x="3044952" y="0"/>
            <a:ext cx="6099048" cy="5143500"/>
          </a:xfrm>
          <a:noFill/>
        </p:spPr>
        <p:txBody>
          <a:bodyPr anchor="ctr" anchorCtr="0">
            <a:noAutofit/>
          </a:bodyPr>
          <a:lstStyle>
            <a:lvl1pPr marL="0" marR="0" indent="0" algn="ctr" defTabSz="457200" rtl="0" eaLnBrk="1" fontAlgn="auto" latinLnBrk="0" hangingPunct="1">
              <a:lnSpc>
                <a:spcPct val="100000"/>
              </a:lnSpc>
              <a:spcBef>
                <a:spcPts val="600"/>
              </a:spcBef>
              <a:spcAft>
                <a:spcPts val="0"/>
              </a:spcAft>
              <a:buClrTx/>
              <a:buSzTx/>
              <a:buFontTx/>
              <a:buNone/>
              <a:tabLst/>
              <a:defRPr sz="1200" b="0" baseline="0"/>
            </a:lvl1pPr>
          </a:lstStyle>
          <a:p>
            <a:r>
              <a:rPr lang="en-US" dirty="0" smtClean="0"/>
              <a:t>Click icon to add picture. </a:t>
            </a:r>
            <a:br>
              <a:rPr lang="en-US" dirty="0" smtClean="0"/>
            </a:br>
            <a:r>
              <a:rPr lang="en-US" dirty="0" smtClean="0"/>
              <a:t>Placeholder is approximately 6:5 proportion.</a:t>
            </a:r>
          </a:p>
        </p:txBody>
      </p:sp>
      <p:sp>
        <p:nvSpPr>
          <p:cNvPr id="8" name="Text Placeholder 21"/>
          <p:cNvSpPr>
            <a:spLocks noGrp="1"/>
          </p:cNvSpPr>
          <p:nvPr>
            <p:ph type="body" sz="quarter" idx="16"/>
          </p:nvPr>
        </p:nvSpPr>
        <p:spPr bwMode="gray">
          <a:xfrm>
            <a:off x="457200"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348226" y="4637113"/>
            <a:ext cx="1069848" cy="379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ooter Placeholder 4"/>
          <p:cNvSpPr txBox="1">
            <a:spLocks/>
          </p:cNvSpPr>
          <p:nvPr userDrawn="1"/>
        </p:nvSpPr>
        <p:spPr>
          <a:xfrm>
            <a:off x="3511296" y="4700032"/>
            <a:ext cx="4023360" cy="228600"/>
          </a:xfrm>
          <a:prstGeom prst="rect">
            <a:avLst/>
          </a:prstGeom>
          <a:noFill/>
        </p:spPr>
        <p:txBody>
          <a:bodyPr vert="horz" lIns="0" tIns="0" rIns="182880" bIns="0" rtlCol="0" anchor="b" anchorCtr="0"/>
          <a:lstStyle>
            <a:defPPr>
              <a:defRPr lang="en-US"/>
            </a:defPPr>
            <a:lvl1pPr marL="0" algn="l" defTabSz="457200" rtl="0" eaLnBrk="1" latinLnBrk="0" hangingPunct="1">
              <a:defRPr sz="700" kern="1200">
                <a:solidFill>
                  <a:schemeClr val="tx2"/>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333333"/>
                </a:solidFill>
                <a:latin typeface="NeueHaasGroteskText Std" pitchFamily="34" charset="0"/>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latin typeface="NeueHaasGroteskText Std" pitchFamily="34" charset="0"/>
            </a:endParaRPr>
          </a:p>
        </p:txBody>
      </p:sp>
      <p:sp>
        <p:nvSpPr>
          <p:cNvPr id="12" name="TextBox 11"/>
          <p:cNvSpPr txBox="1"/>
          <p:nvPr userDrawn="1"/>
        </p:nvSpPr>
        <p:spPr>
          <a:xfrm>
            <a:off x="8564972" y="4820894"/>
            <a:ext cx="121828" cy="107722"/>
          </a:xfrm>
          <a:prstGeom prst="rect">
            <a:avLst/>
          </a:prstGeom>
        </p:spPr>
        <p:txBody>
          <a:bodyPr vert="horz" wrap="none" lIns="0" tIns="0" rIns="0" bIns="0" rtlCol="0" anchor="b" anchorCtr="0">
            <a:spAutoFit/>
          </a:bodyPr>
          <a:lstStyle>
            <a:defPPr>
              <a:defRPr lang="en-US"/>
            </a:defPPr>
            <a:lvl1pPr algn="r">
              <a:defRPr sz="700" b="1"/>
            </a:lvl1pPr>
          </a:lstStyle>
          <a:p>
            <a:fld id="{9AFC3341-4233-4D29-88BD-BAF8C1F9254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753886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preserve="1" userDrawn="1">
  <p:cSld name="One Statement &amp; Content">
    <p:bg>
      <p:bgPr>
        <a:solidFill>
          <a:schemeClr val="accent2"/>
        </a:solidFill>
        <a:effectLst/>
      </p:bgPr>
    </p:bg>
    <p:spTree>
      <p:nvGrpSpPr>
        <p:cNvPr id="1" name=""/>
        <p:cNvGrpSpPr/>
        <p:nvPr/>
      </p:nvGrpSpPr>
      <p:grpSpPr>
        <a:xfrm>
          <a:off x="0" y="0"/>
          <a:ext cx="0" cy="0"/>
          <a:chOff x="0" y="0"/>
          <a:chExt cx="0" cy="0"/>
        </a:xfrm>
      </p:grpSpPr>
      <p:sp>
        <p:nvSpPr>
          <p:cNvPr id="11" name="Rectangle 10"/>
          <p:cNvSpPr/>
          <p:nvPr userDrawn="1"/>
        </p:nvSpPr>
        <p:spPr bwMode="hidden">
          <a:xfrm>
            <a:off x="3054096" y="-2"/>
            <a:ext cx="6089904" cy="514350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6" name="Text Placeholder 5"/>
          <p:cNvSpPr>
            <a:spLocks noGrp="1"/>
          </p:cNvSpPr>
          <p:nvPr>
            <p:ph type="body" sz="quarter" idx="17"/>
          </p:nvPr>
        </p:nvSpPr>
        <p:spPr>
          <a:xfrm>
            <a:off x="3511296" y="457201"/>
            <a:ext cx="5175504" cy="4114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1"/>
          <p:cNvSpPr>
            <a:spLocks noGrp="1"/>
          </p:cNvSpPr>
          <p:nvPr>
            <p:ph type="body" sz="quarter" idx="16"/>
          </p:nvPr>
        </p:nvSpPr>
        <p:spPr bwMode="gray">
          <a:xfrm>
            <a:off x="457200"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348226" y="4637113"/>
            <a:ext cx="1069848" cy="379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ooter Placeholder 4"/>
          <p:cNvSpPr txBox="1">
            <a:spLocks/>
          </p:cNvSpPr>
          <p:nvPr userDrawn="1"/>
        </p:nvSpPr>
        <p:spPr>
          <a:xfrm>
            <a:off x="3511296" y="4700032"/>
            <a:ext cx="4023360" cy="228600"/>
          </a:xfrm>
          <a:prstGeom prst="rect">
            <a:avLst/>
          </a:prstGeom>
          <a:noFill/>
        </p:spPr>
        <p:txBody>
          <a:bodyPr vert="horz" lIns="0" tIns="0" rIns="182880" bIns="0" rtlCol="0" anchor="b" anchorCtr="0"/>
          <a:lstStyle>
            <a:defPPr>
              <a:defRPr lang="en-US"/>
            </a:defPPr>
            <a:lvl1pPr marL="0" algn="l" defTabSz="457200" rtl="0" eaLnBrk="1" latinLnBrk="0" hangingPunct="1">
              <a:defRPr sz="700" kern="1200">
                <a:solidFill>
                  <a:schemeClr val="tx2"/>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333333"/>
                </a:solidFill>
                <a:latin typeface="NeueHaasGroteskText Std" pitchFamily="34" charset="0"/>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latin typeface="NeueHaasGroteskText Std" pitchFamily="34" charset="0"/>
            </a:endParaRPr>
          </a:p>
        </p:txBody>
      </p:sp>
      <p:sp>
        <p:nvSpPr>
          <p:cNvPr id="14" name="TextBox 13"/>
          <p:cNvSpPr txBox="1"/>
          <p:nvPr userDrawn="1"/>
        </p:nvSpPr>
        <p:spPr>
          <a:xfrm>
            <a:off x="8564972" y="4820894"/>
            <a:ext cx="121828" cy="107722"/>
          </a:xfrm>
          <a:prstGeom prst="rect">
            <a:avLst/>
          </a:prstGeom>
        </p:spPr>
        <p:txBody>
          <a:bodyPr vert="horz" wrap="none" lIns="0" tIns="0" rIns="0" bIns="0" rtlCol="0" anchor="b" anchorCtr="0">
            <a:spAutoFit/>
          </a:bodyPr>
          <a:lstStyle>
            <a:defPPr>
              <a:defRPr lang="en-US"/>
            </a:defPPr>
            <a:lvl1pPr algn="r">
              <a:defRPr sz="700" b="1"/>
            </a:lvl1pPr>
          </a:lstStyle>
          <a:p>
            <a:fld id="{9AFC3341-4233-4D29-88BD-BAF8C1F9254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5701143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preserve="1" userDrawn="1">
  <p:cSld name="One Statement &amp; Chart">
    <p:bg>
      <p:bgPr>
        <a:solidFill>
          <a:schemeClr val="accent2"/>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3054096" y="-2"/>
            <a:ext cx="6089904" cy="514350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Chart Placeholder 6"/>
          <p:cNvSpPr>
            <a:spLocks noGrp="1"/>
          </p:cNvSpPr>
          <p:nvPr>
            <p:ph type="chart" sz="quarter" idx="18" hasCustomPrompt="1"/>
          </p:nvPr>
        </p:nvSpPr>
        <p:spPr>
          <a:xfrm>
            <a:off x="3511550" y="457200"/>
            <a:ext cx="5175250" cy="4114800"/>
          </a:xfrm>
        </p:spPr>
        <p:txBody>
          <a:bodyPr anchor="ctr" anchorCtr="0">
            <a:noAutofit/>
          </a:bodyPr>
          <a:lstStyle>
            <a:lvl1pPr algn="ctr">
              <a:defRPr sz="1200" b="0"/>
            </a:lvl1pPr>
          </a:lstStyle>
          <a:p>
            <a:r>
              <a:rPr lang="en-US" dirty="0" smtClean="0"/>
              <a:t>Click icon to add chart.</a:t>
            </a:r>
            <a:endParaRPr lang="en-US" dirty="0"/>
          </a:p>
        </p:txBody>
      </p:sp>
      <p:sp>
        <p:nvSpPr>
          <p:cNvPr id="10" name="Text Placeholder 21"/>
          <p:cNvSpPr>
            <a:spLocks noGrp="1"/>
          </p:cNvSpPr>
          <p:nvPr>
            <p:ph type="body" sz="quarter" idx="16"/>
          </p:nvPr>
        </p:nvSpPr>
        <p:spPr bwMode="gray">
          <a:xfrm>
            <a:off x="457200"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348226" y="4637113"/>
            <a:ext cx="1069848" cy="379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ooter Placeholder 4"/>
          <p:cNvSpPr txBox="1">
            <a:spLocks/>
          </p:cNvSpPr>
          <p:nvPr userDrawn="1"/>
        </p:nvSpPr>
        <p:spPr>
          <a:xfrm>
            <a:off x="3511296" y="4700032"/>
            <a:ext cx="4023360" cy="228600"/>
          </a:xfrm>
          <a:prstGeom prst="rect">
            <a:avLst/>
          </a:prstGeom>
          <a:noFill/>
        </p:spPr>
        <p:txBody>
          <a:bodyPr vert="horz" lIns="0" tIns="0" rIns="182880" bIns="0" rtlCol="0" anchor="b" anchorCtr="0"/>
          <a:lstStyle>
            <a:defPPr>
              <a:defRPr lang="en-US"/>
            </a:defPPr>
            <a:lvl1pPr marL="0" algn="l" defTabSz="457200" rtl="0" eaLnBrk="1" latinLnBrk="0" hangingPunct="1">
              <a:defRPr sz="700" kern="1200">
                <a:solidFill>
                  <a:schemeClr val="tx2"/>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333333"/>
                </a:solidFill>
                <a:latin typeface="NeueHaasGroteskText Std" pitchFamily="34" charset="0"/>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latin typeface="NeueHaasGroteskText Std" pitchFamily="34" charset="0"/>
            </a:endParaRPr>
          </a:p>
        </p:txBody>
      </p:sp>
      <p:sp>
        <p:nvSpPr>
          <p:cNvPr id="15" name="TextBox 14"/>
          <p:cNvSpPr txBox="1"/>
          <p:nvPr userDrawn="1"/>
        </p:nvSpPr>
        <p:spPr>
          <a:xfrm>
            <a:off x="8564972" y="4820894"/>
            <a:ext cx="121828" cy="107722"/>
          </a:xfrm>
          <a:prstGeom prst="rect">
            <a:avLst/>
          </a:prstGeom>
        </p:spPr>
        <p:txBody>
          <a:bodyPr vert="horz" wrap="none" lIns="0" tIns="0" rIns="0" bIns="0" rtlCol="0" anchor="b" anchorCtr="0">
            <a:spAutoFit/>
          </a:bodyPr>
          <a:lstStyle>
            <a:defPPr>
              <a:defRPr lang="en-US"/>
            </a:defPPr>
            <a:lvl1pPr algn="r">
              <a:defRPr sz="700" b="1"/>
            </a:lvl1pPr>
          </a:lstStyle>
          <a:p>
            <a:fld id="{9AFC3341-4233-4D29-88BD-BAF8C1F9254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3917084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preserve="1" userDrawn="1">
  <p:cSld name="Three Statement">
    <p:spTree>
      <p:nvGrpSpPr>
        <p:cNvPr id="1" name=""/>
        <p:cNvGrpSpPr/>
        <p:nvPr/>
      </p:nvGrpSpPr>
      <p:grpSpPr>
        <a:xfrm>
          <a:off x="0" y="0"/>
          <a:ext cx="0" cy="0"/>
          <a:chOff x="0" y="0"/>
          <a:chExt cx="0" cy="0"/>
        </a:xfrm>
      </p:grpSpPr>
      <p:sp>
        <p:nvSpPr>
          <p:cNvPr id="13" name="Rectangle 12"/>
          <p:cNvSpPr/>
          <p:nvPr userDrawn="1"/>
        </p:nvSpPr>
        <p:spPr bwMode="gray">
          <a:xfrm>
            <a:off x="6089904" y="-2"/>
            <a:ext cx="3054096" cy="5143502"/>
          </a:xfrm>
          <a:prstGeom prst="rect">
            <a:avLst/>
          </a:prstGeom>
          <a:solidFill>
            <a:srgbClr val="E8F6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4" name="Rectangle 13"/>
          <p:cNvSpPr/>
          <p:nvPr userDrawn="1"/>
        </p:nvSpPr>
        <p:spPr bwMode="gray">
          <a:xfrm>
            <a:off x="3054096" y="-2"/>
            <a:ext cx="3035808" cy="514350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2" name="Text Placeholder 21"/>
          <p:cNvSpPr>
            <a:spLocks noGrp="1"/>
          </p:cNvSpPr>
          <p:nvPr>
            <p:ph type="body" sz="quarter" idx="16"/>
          </p:nvPr>
        </p:nvSpPr>
        <p:spPr bwMode="gray">
          <a:xfrm>
            <a:off x="457200"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21"/>
          <p:cNvSpPr>
            <a:spLocks noGrp="1"/>
          </p:cNvSpPr>
          <p:nvPr>
            <p:ph type="body" sz="quarter" idx="17"/>
          </p:nvPr>
        </p:nvSpPr>
        <p:spPr bwMode="gray">
          <a:xfrm>
            <a:off x="3511296"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Text Placeholder 21"/>
          <p:cNvSpPr>
            <a:spLocks noGrp="1"/>
          </p:cNvSpPr>
          <p:nvPr>
            <p:ph type="body" sz="quarter" idx="18"/>
          </p:nvPr>
        </p:nvSpPr>
        <p:spPr bwMode="gray">
          <a:xfrm>
            <a:off x="6556248"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348226" y="4637113"/>
            <a:ext cx="1069848" cy="379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ooter Placeholder 4"/>
          <p:cNvSpPr txBox="1">
            <a:spLocks/>
          </p:cNvSpPr>
          <p:nvPr userDrawn="1"/>
        </p:nvSpPr>
        <p:spPr>
          <a:xfrm>
            <a:off x="1600200" y="4700032"/>
            <a:ext cx="4023360" cy="228600"/>
          </a:xfrm>
          <a:prstGeom prst="rect">
            <a:avLst/>
          </a:prstGeom>
          <a:noFill/>
        </p:spPr>
        <p:txBody>
          <a:bodyPr vert="horz" lIns="0" tIns="0" rIns="182880" bIns="0" rtlCol="0" anchor="b" anchorCtr="0"/>
          <a:lstStyle>
            <a:defPPr>
              <a:defRPr lang="en-US"/>
            </a:defPPr>
            <a:lvl1pPr marL="0" algn="l" defTabSz="457200" rtl="0" eaLnBrk="1" latinLnBrk="0" hangingPunct="1">
              <a:defRPr sz="700" kern="1200">
                <a:solidFill>
                  <a:schemeClr val="tx2"/>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333333"/>
                </a:solidFill>
                <a:latin typeface="NeueHaasGroteskText Std" pitchFamily="34" charset="0"/>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latin typeface="NeueHaasGroteskText Std" pitchFamily="34" charset="0"/>
            </a:endParaRPr>
          </a:p>
        </p:txBody>
      </p:sp>
      <p:sp>
        <p:nvSpPr>
          <p:cNvPr id="19" name="TextBox 18"/>
          <p:cNvSpPr txBox="1"/>
          <p:nvPr userDrawn="1"/>
        </p:nvSpPr>
        <p:spPr>
          <a:xfrm>
            <a:off x="8564972" y="4820894"/>
            <a:ext cx="121828" cy="107722"/>
          </a:xfrm>
          <a:prstGeom prst="rect">
            <a:avLst/>
          </a:prstGeom>
        </p:spPr>
        <p:txBody>
          <a:bodyPr vert="horz" wrap="none" lIns="0" tIns="0" rIns="0" bIns="0" rtlCol="0" anchor="b" anchorCtr="0">
            <a:spAutoFit/>
          </a:bodyPr>
          <a:lstStyle>
            <a:defPPr>
              <a:defRPr lang="en-US"/>
            </a:defPPr>
            <a:lvl1pPr algn="r">
              <a:defRPr sz="700" b="1"/>
            </a:lvl1pPr>
          </a:lstStyle>
          <a:p>
            <a:fld id="{9AFC3341-4233-4D29-88BD-BAF8C1F9254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3284985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preserve="1" userDrawn="1">
  <p:cSld name="Six Statement">
    <p:bg>
      <p:bgPr>
        <a:solidFill>
          <a:schemeClr val="accent2"/>
        </a:solidFill>
        <a:effectLst/>
      </p:bgPr>
    </p:bg>
    <p:spTree>
      <p:nvGrpSpPr>
        <p:cNvPr id="1" name=""/>
        <p:cNvGrpSpPr/>
        <p:nvPr/>
      </p:nvGrpSpPr>
      <p:grpSpPr>
        <a:xfrm>
          <a:off x="0" y="0"/>
          <a:ext cx="0" cy="0"/>
          <a:chOff x="0" y="0"/>
          <a:chExt cx="0" cy="0"/>
        </a:xfrm>
      </p:grpSpPr>
      <p:sp>
        <p:nvSpPr>
          <p:cNvPr id="14" name="Rectangle 13"/>
          <p:cNvSpPr/>
          <p:nvPr userDrawn="1"/>
        </p:nvSpPr>
        <p:spPr bwMode="gray">
          <a:xfrm>
            <a:off x="3054098" y="2564892"/>
            <a:ext cx="3035807" cy="2578608"/>
          </a:xfrm>
          <a:prstGeom prst="rect">
            <a:avLst/>
          </a:prstGeom>
          <a:solidFill>
            <a:srgbClr val="E9F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1" name="Rectangle 20"/>
          <p:cNvSpPr/>
          <p:nvPr userDrawn="1"/>
        </p:nvSpPr>
        <p:spPr bwMode="gray">
          <a:xfrm>
            <a:off x="0" y="0"/>
            <a:ext cx="3054096" cy="2564892"/>
          </a:xfrm>
          <a:prstGeom prst="rect">
            <a:avLst/>
          </a:prstGeom>
          <a:solidFill>
            <a:srgbClr val="FEF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5" name="Rectangle 24"/>
          <p:cNvSpPr/>
          <p:nvPr userDrawn="1"/>
        </p:nvSpPr>
        <p:spPr bwMode="gray">
          <a:xfrm>
            <a:off x="6089904" y="0"/>
            <a:ext cx="3054096" cy="2564892"/>
          </a:xfrm>
          <a:prstGeom prst="rect">
            <a:avLst/>
          </a:prstGeom>
          <a:solidFill>
            <a:srgbClr val="FEF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5" name="Text Placeholder 14"/>
          <p:cNvSpPr>
            <a:spLocks noGrp="1"/>
          </p:cNvSpPr>
          <p:nvPr>
            <p:ph type="body" sz="quarter" idx="10"/>
          </p:nvPr>
        </p:nvSpPr>
        <p:spPr bwMode="gray">
          <a:xfrm>
            <a:off x="457200" y="420624"/>
            <a:ext cx="2130552" cy="1691640"/>
          </a:xfrm>
        </p:spPr>
        <p:txBody>
          <a:bodyPr>
            <a:noAutofit/>
          </a:bodyPr>
          <a:lstStyle>
            <a:lvl1pPr>
              <a:lnSpc>
                <a:spcPct val="90000"/>
              </a:lnSpc>
              <a:spcBef>
                <a:spcPts val="0"/>
              </a:spcBef>
              <a:defRPr sz="2000" b="1">
                <a:solidFill>
                  <a:schemeClr val="accent1"/>
                </a:solidFill>
                <a:latin typeface="+mj-lt"/>
              </a:defRPr>
            </a:lvl1pPr>
          </a:lstStyle>
          <a:p>
            <a:pPr lvl="0"/>
            <a:r>
              <a:rPr lang="en-US" dirty="0" smtClean="0"/>
              <a:t>Click to edit Master text styles</a:t>
            </a:r>
          </a:p>
        </p:txBody>
      </p:sp>
      <p:sp>
        <p:nvSpPr>
          <p:cNvPr id="16" name="Text Placeholder 14"/>
          <p:cNvSpPr>
            <a:spLocks noGrp="1"/>
          </p:cNvSpPr>
          <p:nvPr>
            <p:ph type="body" sz="quarter" idx="11"/>
          </p:nvPr>
        </p:nvSpPr>
        <p:spPr bwMode="gray">
          <a:xfrm>
            <a:off x="3502152" y="420624"/>
            <a:ext cx="2130552" cy="1691640"/>
          </a:xfrm>
        </p:spPr>
        <p:txBody>
          <a:bodyPr>
            <a:noAutofit/>
          </a:bodyPr>
          <a:lstStyle>
            <a:lvl1pPr>
              <a:lnSpc>
                <a:spcPct val="90000"/>
              </a:lnSpc>
              <a:spcBef>
                <a:spcPts val="0"/>
              </a:spcBef>
              <a:defRPr sz="2000" b="1">
                <a:solidFill>
                  <a:schemeClr val="accent1"/>
                </a:solidFill>
                <a:latin typeface="+mj-lt"/>
              </a:defRPr>
            </a:lvl1pPr>
          </a:lstStyle>
          <a:p>
            <a:pPr lvl="0"/>
            <a:r>
              <a:rPr lang="en-US" dirty="0" smtClean="0"/>
              <a:t>Click to edit Master text styles</a:t>
            </a:r>
          </a:p>
        </p:txBody>
      </p:sp>
      <p:sp>
        <p:nvSpPr>
          <p:cNvPr id="17" name="Text Placeholder 14"/>
          <p:cNvSpPr>
            <a:spLocks noGrp="1"/>
          </p:cNvSpPr>
          <p:nvPr>
            <p:ph type="body" sz="quarter" idx="12"/>
          </p:nvPr>
        </p:nvSpPr>
        <p:spPr bwMode="gray">
          <a:xfrm>
            <a:off x="6556248" y="420624"/>
            <a:ext cx="2130552" cy="1691640"/>
          </a:xfrm>
        </p:spPr>
        <p:txBody>
          <a:bodyPr>
            <a:noAutofit/>
          </a:bodyPr>
          <a:lstStyle>
            <a:lvl1pPr>
              <a:lnSpc>
                <a:spcPct val="90000"/>
              </a:lnSpc>
              <a:spcBef>
                <a:spcPts val="0"/>
              </a:spcBef>
              <a:defRPr sz="2000" b="1">
                <a:solidFill>
                  <a:schemeClr val="accent1"/>
                </a:solidFill>
                <a:latin typeface="+mj-lt"/>
              </a:defRPr>
            </a:lvl1pPr>
          </a:lstStyle>
          <a:p>
            <a:pPr lvl="0"/>
            <a:r>
              <a:rPr lang="en-US" dirty="0" smtClean="0"/>
              <a:t>Click to edit Master text styles</a:t>
            </a:r>
          </a:p>
        </p:txBody>
      </p:sp>
      <p:sp>
        <p:nvSpPr>
          <p:cNvPr id="18" name="Text Placeholder 14"/>
          <p:cNvSpPr>
            <a:spLocks noGrp="1"/>
          </p:cNvSpPr>
          <p:nvPr>
            <p:ph type="body" sz="quarter" idx="13"/>
          </p:nvPr>
        </p:nvSpPr>
        <p:spPr bwMode="gray">
          <a:xfrm>
            <a:off x="457200" y="2990088"/>
            <a:ext cx="2130552" cy="1581912"/>
          </a:xfrm>
        </p:spPr>
        <p:txBody>
          <a:bodyPr>
            <a:noAutofit/>
          </a:bodyPr>
          <a:lstStyle>
            <a:lvl1pPr>
              <a:lnSpc>
                <a:spcPct val="90000"/>
              </a:lnSpc>
              <a:spcBef>
                <a:spcPts val="0"/>
              </a:spcBef>
              <a:defRPr sz="2000" b="1">
                <a:solidFill>
                  <a:schemeClr val="accent1"/>
                </a:solidFill>
                <a:latin typeface="+mj-lt"/>
              </a:defRPr>
            </a:lvl1pPr>
          </a:lstStyle>
          <a:p>
            <a:pPr lvl="0"/>
            <a:r>
              <a:rPr lang="en-US" dirty="0" smtClean="0"/>
              <a:t>Click to edit Master text styles</a:t>
            </a:r>
          </a:p>
        </p:txBody>
      </p:sp>
      <p:sp>
        <p:nvSpPr>
          <p:cNvPr id="19" name="Text Placeholder 14"/>
          <p:cNvSpPr>
            <a:spLocks noGrp="1"/>
          </p:cNvSpPr>
          <p:nvPr>
            <p:ph type="body" sz="quarter" idx="14"/>
          </p:nvPr>
        </p:nvSpPr>
        <p:spPr bwMode="gray">
          <a:xfrm>
            <a:off x="3502152" y="2990088"/>
            <a:ext cx="2130552" cy="1581912"/>
          </a:xfrm>
        </p:spPr>
        <p:txBody>
          <a:bodyPr>
            <a:noAutofit/>
          </a:bodyPr>
          <a:lstStyle>
            <a:lvl1pPr>
              <a:lnSpc>
                <a:spcPct val="90000"/>
              </a:lnSpc>
              <a:spcBef>
                <a:spcPts val="0"/>
              </a:spcBef>
              <a:defRPr sz="2000" b="1">
                <a:solidFill>
                  <a:schemeClr val="accent1"/>
                </a:solidFill>
                <a:latin typeface="+mj-lt"/>
              </a:defRPr>
            </a:lvl1pPr>
          </a:lstStyle>
          <a:p>
            <a:pPr lvl="0"/>
            <a:r>
              <a:rPr lang="en-US" dirty="0" smtClean="0"/>
              <a:t>Click to edit Master text styles</a:t>
            </a:r>
          </a:p>
        </p:txBody>
      </p:sp>
      <p:sp>
        <p:nvSpPr>
          <p:cNvPr id="20" name="Text Placeholder 14"/>
          <p:cNvSpPr>
            <a:spLocks noGrp="1"/>
          </p:cNvSpPr>
          <p:nvPr>
            <p:ph type="body" sz="quarter" idx="15"/>
          </p:nvPr>
        </p:nvSpPr>
        <p:spPr bwMode="gray">
          <a:xfrm>
            <a:off x="6556248" y="2990088"/>
            <a:ext cx="2130552" cy="1581912"/>
          </a:xfrm>
        </p:spPr>
        <p:txBody>
          <a:bodyPr>
            <a:no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pic>
        <p:nvPicPr>
          <p:cNvPr id="2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348226" y="4637113"/>
            <a:ext cx="1069848" cy="379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Footer Placeholder 4"/>
          <p:cNvSpPr txBox="1">
            <a:spLocks/>
          </p:cNvSpPr>
          <p:nvPr userDrawn="1"/>
        </p:nvSpPr>
        <p:spPr>
          <a:xfrm>
            <a:off x="1600200" y="4700032"/>
            <a:ext cx="4023360" cy="228600"/>
          </a:xfrm>
          <a:prstGeom prst="rect">
            <a:avLst/>
          </a:prstGeom>
          <a:noFill/>
        </p:spPr>
        <p:txBody>
          <a:bodyPr vert="horz" lIns="0" tIns="0" rIns="182880" bIns="0" rtlCol="0" anchor="b" anchorCtr="0"/>
          <a:lstStyle>
            <a:defPPr>
              <a:defRPr lang="en-US"/>
            </a:defPPr>
            <a:lvl1pPr marL="0" algn="l" defTabSz="457200" rtl="0" eaLnBrk="1" latinLnBrk="0" hangingPunct="1">
              <a:defRPr sz="700" kern="1200">
                <a:solidFill>
                  <a:schemeClr val="tx2"/>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333333"/>
                </a:solidFill>
                <a:latin typeface="NeueHaasGroteskText Std" pitchFamily="34" charset="0"/>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latin typeface="NeueHaasGroteskText Std" pitchFamily="34" charset="0"/>
            </a:endParaRPr>
          </a:p>
        </p:txBody>
      </p:sp>
      <p:sp>
        <p:nvSpPr>
          <p:cNvPr id="27" name="TextBox 26"/>
          <p:cNvSpPr txBox="1"/>
          <p:nvPr userDrawn="1"/>
        </p:nvSpPr>
        <p:spPr>
          <a:xfrm>
            <a:off x="8564972" y="4820894"/>
            <a:ext cx="121828" cy="107722"/>
          </a:xfrm>
          <a:prstGeom prst="rect">
            <a:avLst/>
          </a:prstGeom>
        </p:spPr>
        <p:txBody>
          <a:bodyPr vert="horz" wrap="none" lIns="0" tIns="0" rIns="0" bIns="0" rtlCol="0" anchor="b" anchorCtr="0">
            <a:spAutoFit/>
          </a:bodyPr>
          <a:lstStyle>
            <a:defPPr>
              <a:defRPr lang="en-US"/>
            </a:defPPr>
            <a:lvl1pPr algn="r">
              <a:defRPr sz="700" b="1"/>
            </a:lvl1pPr>
          </a:lstStyle>
          <a:p>
            <a:fld id="{9AFC3341-4233-4D29-88BD-BAF8C1F9254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3000002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Text &amp; One Picture">
    <p:spTree>
      <p:nvGrpSpPr>
        <p:cNvPr id="1" name=""/>
        <p:cNvGrpSpPr/>
        <p:nvPr/>
      </p:nvGrpSpPr>
      <p:grpSpPr>
        <a:xfrm>
          <a:off x="0" y="0"/>
          <a:ext cx="0" cy="0"/>
          <a:chOff x="0" y="0"/>
          <a:chExt cx="0" cy="0"/>
        </a:xfrm>
      </p:grpSpPr>
      <p:sp>
        <p:nvSpPr>
          <p:cNvPr id="10" name="Content Placeholder 2"/>
          <p:cNvSpPr>
            <a:spLocks noGrp="1"/>
          </p:cNvSpPr>
          <p:nvPr>
            <p:ph idx="1"/>
          </p:nvPr>
        </p:nvSpPr>
        <p:spPr bwMode="gray">
          <a:xfrm>
            <a:off x="457200"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b="1"/>
            </a:lvl2pPr>
            <a:lvl3pPr marL="0" indent="0">
              <a:spcBef>
                <a:spcPts val="900"/>
              </a:spcBef>
              <a:buFontTx/>
              <a:buNone/>
              <a:defRPr/>
            </a:lvl3pPr>
            <a:lvl4pPr marL="230188" indent="-230188">
              <a:spcBef>
                <a:spcPts val="600"/>
              </a:spcBef>
              <a:buFont typeface="Arial"/>
              <a:buChar char="•"/>
              <a:defRPr/>
            </a:lvl4pPr>
            <a:lvl5pPr marL="460375" indent="-230188">
              <a:spcBef>
                <a:spcPts val="6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8"/>
          <p:cNvSpPr>
            <a:spLocks noGrp="1" noChangeAspect="1"/>
          </p:cNvSpPr>
          <p:nvPr>
            <p:ph type="pic" sz="quarter" idx="20" hasCustomPrompt="1"/>
          </p:nvPr>
        </p:nvSpPr>
        <p:spPr bwMode="gray">
          <a:xfrm>
            <a:off x="3369564" y="901007"/>
            <a:ext cx="5317236" cy="3198813"/>
          </a:xfrm>
          <a:noFill/>
        </p:spPr>
        <p:txBody>
          <a:bodyPr anchor="ctr" anchorCtr="0">
            <a:noAutofit/>
          </a:bodyPr>
          <a:lstStyle>
            <a:lvl1pPr algn="ctr">
              <a:spcBef>
                <a:spcPts val="0"/>
              </a:spcBef>
              <a:defRPr sz="1200" b="0"/>
            </a:lvl1pPr>
          </a:lstStyle>
          <a:p>
            <a:r>
              <a:rPr lang="en-US" dirty="0" smtClean="0"/>
              <a:t>Click icon to add picture. </a:t>
            </a:r>
            <a:br>
              <a:rPr lang="en-US" dirty="0" smtClean="0"/>
            </a:br>
            <a:r>
              <a:rPr lang="en-US" dirty="0" smtClean="0"/>
              <a:t>Placeholder is 5:3 proportion.</a:t>
            </a:r>
            <a:endParaRPr lang="en-US" dirty="0"/>
          </a:p>
        </p:txBody>
      </p:sp>
      <p:sp>
        <p:nvSpPr>
          <p:cNvPr id="15" name="Text Placeholder 9"/>
          <p:cNvSpPr>
            <a:spLocks noGrp="1"/>
          </p:cNvSpPr>
          <p:nvPr>
            <p:ph type="body" sz="quarter" idx="27" hasCustomPrompt="1"/>
          </p:nvPr>
        </p:nvSpPr>
        <p:spPr>
          <a:xfrm>
            <a:off x="3369564" y="4175942"/>
            <a:ext cx="5317236" cy="396057"/>
          </a:xfrm>
        </p:spPr>
        <p:txBody>
          <a:bodyPr>
            <a:noAutofit/>
          </a:bodyPr>
          <a:lstStyle>
            <a:lvl1pPr>
              <a:spcBef>
                <a:spcPts val="0"/>
              </a:spcBef>
              <a:defRPr sz="7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Tree>
    <p:extLst>
      <p:ext uri="{BB962C8B-B14F-4D97-AF65-F5344CB8AC3E}">
        <p14:creationId xmlns:p14="http://schemas.microsoft.com/office/powerpoint/2010/main" val="339894565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Text &amp; Two Picture">
    <p:spTree>
      <p:nvGrpSpPr>
        <p:cNvPr id="1" name=""/>
        <p:cNvGrpSpPr/>
        <p:nvPr/>
      </p:nvGrpSpPr>
      <p:grpSpPr>
        <a:xfrm>
          <a:off x="0" y="0"/>
          <a:ext cx="0" cy="0"/>
          <a:chOff x="0" y="0"/>
          <a:chExt cx="0" cy="0"/>
        </a:xfrm>
      </p:grpSpPr>
      <p:sp>
        <p:nvSpPr>
          <p:cNvPr id="10" name="Content Placeholder 2"/>
          <p:cNvSpPr>
            <a:spLocks noGrp="1"/>
          </p:cNvSpPr>
          <p:nvPr>
            <p:ph idx="1"/>
          </p:nvPr>
        </p:nvSpPr>
        <p:spPr bwMode="gray">
          <a:xfrm>
            <a:off x="457200"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b="1"/>
            </a:lvl2pPr>
            <a:lvl3pPr marL="0" indent="0">
              <a:spcBef>
                <a:spcPts val="900"/>
              </a:spcBef>
              <a:buFontTx/>
              <a:buNone/>
              <a:defRPr/>
            </a:lvl3pPr>
            <a:lvl4pPr marL="230188" indent="-230188">
              <a:spcBef>
                <a:spcPts val="600"/>
              </a:spcBef>
              <a:buFont typeface="Arial"/>
              <a:buChar char="•"/>
              <a:defRPr/>
            </a:lvl4pPr>
            <a:lvl5pPr marL="460375" indent="-230188">
              <a:spcBef>
                <a:spcPts val="6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Picture Placeholder 8"/>
          <p:cNvSpPr>
            <a:spLocks noGrp="1" noChangeAspect="1"/>
          </p:cNvSpPr>
          <p:nvPr>
            <p:ph type="pic" sz="quarter" idx="31" hasCustomPrompt="1"/>
          </p:nvPr>
        </p:nvSpPr>
        <p:spPr bwMode="gray">
          <a:xfrm>
            <a:off x="3375100" y="901007"/>
            <a:ext cx="2404872" cy="3200400"/>
          </a:xfrm>
          <a:noFill/>
        </p:spPr>
        <p:txBody>
          <a:bodyPr anchor="ctr" anchorCtr="0">
            <a:no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
        <p:nvSpPr>
          <p:cNvPr id="9" name="Text Placeholder 9"/>
          <p:cNvSpPr>
            <a:spLocks noGrp="1"/>
          </p:cNvSpPr>
          <p:nvPr>
            <p:ph type="body" sz="quarter" idx="27" hasCustomPrompt="1"/>
          </p:nvPr>
        </p:nvSpPr>
        <p:spPr>
          <a:xfrm>
            <a:off x="3369564" y="4175942"/>
            <a:ext cx="2404872" cy="396058"/>
          </a:xfrm>
        </p:spPr>
        <p:txBody>
          <a:bodyPr>
            <a:noAutofit/>
          </a:bodyPr>
          <a:lstStyle>
            <a:lvl1pPr>
              <a:spcBef>
                <a:spcPts val="0"/>
              </a:spcBef>
              <a:defRPr sz="7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1" name="Text Placeholder 9"/>
          <p:cNvSpPr>
            <a:spLocks noGrp="1"/>
          </p:cNvSpPr>
          <p:nvPr>
            <p:ph type="body" sz="quarter" idx="29" hasCustomPrompt="1"/>
          </p:nvPr>
        </p:nvSpPr>
        <p:spPr>
          <a:xfrm>
            <a:off x="6099355" y="4175942"/>
            <a:ext cx="2404872" cy="396058"/>
          </a:xfrm>
        </p:spPr>
        <p:txBody>
          <a:bodyPr>
            <a:noAutofit/>
          </a:bodyPr>
          <a:lstStyle>
            <a:lvl1pPr marL="0" marR="0" indent="0" algn="l" defTabSz="457200" rtl="0" eaLnBrk="1" fontAlgn="auto" latinLnBrk="0" hangingPunct="1">
              <a:lnSpc>
                <a:spcPct val="100000"/>
              </a:lnSpc>
              <a:spcBef>
                <a:spcPts val="0"/>
              </a:spcBef>
              <a:spcAft>
                <a:spcPts val="0"/>
              </a:spcAft>
              <a:buClrTx/>
              <a:buSzTx/>
              <a:buFontTx/>
              <a:buNone/>
              <a:tabLst/>
              <a:defRPr sz="7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2" name="Picture Placeholder 8"/>
          <p:cNvSpPr>
            <a:spLocks noGrp="1" noChangeAspect="1"/>
          </p:cNvSpPr>
          <p:nvPr>
            <p:ph type="pic" sz="quarter" idx="30" hasCustomPrompt="1"/>
          </p:nvPr>
        </p:nvSpPr>
        <p:spPr bwMode="gray">
          <a:xfrm>
            <a:off x="6099355" y="901007"/>
            <a:ext cx="2404872" cy="3200400"/>
          </a:xfrm>
          <a:noFill/>
        </p:spPr>
        <p:txBody>
          <a:bodyPr anchor="ctr" anchorCtr="0">
            <a:noAutofit/>
          </a:bodyPr>
          <a:lstStyle>
            <a:lvl1pPr marL="0" marR="0" indent="0" algn="ctr" defTabSz="457200" rtl="0" eaLnBrk="1" fontAlgn="auto" latinLnBrk="0" hangingPunct="1">
              <a:lnSpc>
                <a:spcPct val="100000"/>
              </a:lnSpc>
              <a:spcBef>
                <a:spcPts val="0"/>
              </a:spcBef>
              <a:spcAft>
                <a:spcPts val="0"/>
              </a:spcAft>
              <a:buClrTx/>
              <a:buSzTx/>
              <a:buFontTx/>
              <a:buNone/>
              <a:tabLst/>
              <a:defRPr sz="1200" b="0" baseline="0"/>
            </a:lvl1pPr>
          </a:lstStyle>
          <a:p>
            <a:r>
              <a:rPr lang="en-US" dirty="0" smtClean="0"/>
              <a:t>Click icon to add picture. </a:t>
            </a:r>
            <a:br>
              <a:rPr lang="en-US" dirty="0" smtClean="0"/>
            </a:br>
            <a:r>
              <a:rPr lang="en-US" dirty="0" smtClean="0"/>
              <a:t>Placeholder is 3:4 proportion.</a:t>
            </a:r>
          </a:p>
        </p:txBody>
      </p:sp>
    </p:spTree>
    <p:extLst>
      <p:ext uri="{BB962C8B-B14F-4D97-AF65-F5344CB8AC3E}">
        <p14:creationId xmlns:p14="http://schemas.microsoft.com/office/powerpoint/2010/main" val="10037244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tatement">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57200" y="402336"/>
            <a:ext cx="5632704" cy="2514600"/>
          </a:xfrm>
        </p:spPr>
        <p:txBody>
          <a:bodyPr>
            <a:noAutofit/>
          </a:bodyPr>
          <a:lstStyle>
            <a:lvl1pPr>
              <a:lnSpc>
                <a:spcPct val="90000"/>
              </a:lnSpc>
              <a:defRPr sz="4000"/>
            </a:lvl1pPr>
          </a:lstStyle>
          <a:p>
            <a:r>
              <a:rPr lang="en-US" smtClean="0"/>
              <a:t>Click to edit Master title style</a:t>
            </a:r>
            <a:endParaRPr lang="en-US" dirty="0"/>
          </a:p>
        </p:txBody>
      </p:sp>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Tree>
    <p:extLst>
      <p:ext uri="{BB962C8B-B14F-4D97-AF65-F5344CB8AC3E}">
        <p14:creationId xmlns:p14="http://schemas.microsoft.com/office/powerpoint/2010/main" val="3688779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13" name="Text Placeholder 9"/>
          <p:cNvSpPr>
            <a:spLocks noGrp="1"/>
          </p:cNvSpPr>
          <p:nvPr>
            <p:ph type="body" sz="quarter" idx="28" hasCustomPrompt="1"/>
          </p:nvPr>
        </p:nvSpPr>
        <p:spPr>
          <a:xfrm>
            <a:off x="6175376" y="4329110"/>
            <a:ext cx="2511424" cy="242890"/>
          </a:xfrm>
        </p:spPr>
        <p:txBody>
          <a:bodyPr>
            <a:noAutofit/>
          </a:bodyPr>
          <a:lstStyle>
            <a:lvl1pPr>
              <a:spcBef>
                <a:spcPts val="0"/>
              </a:spcBef>
              <a:defRPr sz="7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4" name="Text Placeholder 9"/>
          <p:cNvSpPr>
            <a:spLocks noGrp="1"/>
          </p:cNvSpPr>
          <p:nvPr>
            <p:ph type="body" sz="quarter" idx="29" hasCustomPrompt="1"/>
          </p:nvPr>
        </p:nvSpPr>
        <p:spPr>
          <a:xfrm>
            <a:off x="457200" y="4329110"/>
            <a:ext cx="2516188" cy="242890"/>
          </a:xfrm>
        </p:spPr>
        <p:txBody>
          <a:bodyPr>
            <a:noAutofit/>
          </a:bodyPr>
          <a:lstStyle>
            <a:lvl1pPr>
              <a:spcBef>
                <a:spcPts val="0"/>
              </a:spcBef>
              <a:defRPr sz="7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5" name="Text Placeholder 9"/>
          <p:cNvSpPr>
            <a:spLocks noGrp="1"/>
          </p:cNvSpPr>
          <p:nvPr>
            <p:ph type="body" sz="quarter" idx="30" hasCustomPrompt="1"/>
          </p:nvPr>
        </p:nvSpPr>
        <p:spPr>
          <a:xfrm>
            <a:off x="3314700" y="4329110"/>
            <a:ext cx="2514600" cy="242890"/>
          </a:xfrm>
        </p:spPr>
        <p:txBody>
          <a:bodyPr>
            <a:noAutofit/>
          </a:bodyPr>
          <a:lstStyle>
            <a:lvl1pPr>
              <a:spcBef>
                <a:spcPts val="0"/>
              </a:spcBef>
              <a:defRPr sz="7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1" name="Picture Placeholder 8"/>
          <p:cNvSpPr>
            <a:spLocks noGrp="1" noChangeAspect="1"/>
          </p:cNvSpPr>
          <p:nvPr>
            <p:ph type="pic" sz="quarter" idx="13" hasCustomPrompt="1"/>
          </p:nvPr>
        </p:nvSpPr>
        <p:spPr bwMode="gray">
          <a:xfrm>
            <a:off x="458788" y="907122"/>
            <a:ext cx="2514600" cy="3346426"/>
          </a:xfrm>
          <a:noFill/>
        </p:spPr>
        <p:txBody>
          <a:bodyPr anchor="ctr" anchorCtr="0">
            <a:no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
        <p:nvSpPr>
          <p:cNvPr id="12" name="Picture Placeholder 8"/>
          <p:cNvSpPr>
            <a:spLocks noGrp="1" noChangeAspect="1"/>
          </p:cNvSpPr>
          <p:nvPr>
            <p:ph type="pic" sz="quarter" idx="14" hasCustomPrompt="1"/>
          </p:nvPr>
        </p:nvSpPr>
        <p:spPr bwMode="gray">
          <a:xfrm>
            <a:off x="3314700" y="907122"/>
            <a:ext cx="2514600" cy="3346426"/>
          </a:xfrm>
          <a:noFill/>
        </p:spPr>
        <p:txBody>
          <a:bodyPr anchor="ctr" anchorCtr="0">
            <a:no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
        <p:nvSpPr>
          <p:cNvPr id="16" name="Picture Placeholder 8"/>
          <p:cNvSpPr>
            <a:spLocks noGrp="1" noChangeAspect="1"/>
          </p:cNvSpPr>
          <p:nvPr>
            <p:ph type="pic" sz="quarter" idx="15" hasCustomPrompt="1"/>
          </p:nvPr>
        </p:nvSpPr>
        <p:spPr bwMode="gray">
          <a:xfrm>
            <a:off x="6175375" y="907122"/>
            <a:ext cx="2514600" cy="3346426"/>
          </a:xfrm>
          <a:noFill/>
        </p:spPr>
        <p:txBody>
          <a:bodyPr anchor="ctr" anchorCtr="0">
            <a:no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Tree>
    <p:extLst>
      <p:ext uri="{BB962C8B-B14F-4D97-AF65-F5344CB8AC3E}">
        <p14:creationId xmlns:p14="http://schemas.microsoft.com/office/powerpoint/2010/main" val="100026449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preserve="1" userDrawn="1">
  <p:cSld name="Full-Screen Picture">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bwMode="gray">
          <a:xfrm>
            <a:off x="0" y="0"/>
            <a:ext cx="9144000" cy="5143500"/>
          </a:xfrm>
        </p:spPr>
        <p:txBody>
          <a:bodyPr anchor="ctr" anchorCtr="0">
            <a:noAutofit/>
          </a:bodyPr>
          <a:lstStyle>
            <a:lvl1pPr marL="0" marR="0" indent="0" algn="ctr" defTabSz="457200" rtl="0" eaLnBrk="1" fontAlgn="auto" latinLnBrk="0" hangingPunct="1">
              <a:lnSpc>
                <a:spcPct val="100000"/>
              </a:lnSpc>
              <a:spcBef>
                <a:spcPts val="0"/>
              </a:spcBef>
              <a:spcAft>
                <a:spcPts val="0"/>
              </a:spcAft>
              <a:buClrTx/>
              <a:buSzTx/>
              <a:buFontTx/>
              <a:buNone/>
              <a:tabLst/>
              <a:defRPr sz="1200" b="0"/>
            </a:lvl1pPr>
          </a:lstStyle>
          <a:p>
            <a:r>
              <a:rPr lang="en-US" dirty="0" smtClean="0"/>
              <a:t>Click icon to add picture. </a:t>
            </a:r>
            <a:br>
              <a:rPr lang="en-US" dirty="0" smtClean="0"/>
            </a:br>
            <a:r>
              <a:rPr lang="en-US" dirty="0" smtClean="0"/>
              <a:t>Placeholder is 16:9 proportion.</a:t>
            </a:r>
          </a:p>
        </p:txBody>
      </p:sp>
      <p:sp>
        <p:nvSpPr>
          <p:cNvPr id="8" name="Footer Placeholder 4"/>
          <p:cNvSpPr txBox="1">
            <a:spLocks/>
          </p:cNvSpPr>
          <p:nvPr userDrawn="1"/>
        </p:nvSpPr>
        <p:spPr>
          <a:xfrm>
            <a:off x="457200" y="4700032"/>
            <a:ext cx="4023360" cy="228600"/>
          </a:xfrm>
          <a:prstGeom prst="rect">
            <a:avLst/>
          </a:prstGeom>
          <a:noFill/>
        </p:spPr>
        <p:txBody>
          <a:bodyPr vert="horz" lIns="0" tIns="0" rIns="182880" bIns="0" rtlCol="0" anchor="b" anchorCtr="0"/>
          <a:lstStyle>
            <a:defPPr>
              <a:defRPr lang="en-US"/>
            </a:defPPr>
            <a:lvl1pPr marL="0" algn="l" defTabSz="457200" rtl="0" eaLnBrk="1" latinLnBrk="0" hangingPunct="1">
              <a:defRPr sz="700" kern="1200">
                <a:solidFill>
                  <a:schemeClr val="tx2"/>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333333"/>
                </a:solidFill>
                <a:latin typeface="NeueHaasGroteskText Std" pitchFamily="34" charset="0"/>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latin typeface="NeueHaasGroteskText Std" pitchFamily="34" charset="0"/>
            </a:endParaRPr>
          </a:p>
        </p:txBody>
      </p:sp>
      <p:sp>
        <p:nvSpPr>
          <p:cNvPr id="10" name="TextBox 9"/>
          <p:cNvSpPr txBox="1"/>
          <p:nvPr userDrawn="1"/>
        </p:nvSpPr>
        <p:spPr>
          <a:xfrm>
            <a:off x="8564972" y="4820894"/>
            <a:ext cx="121828" cy="107722"/>
          </a:xfrm>
          <a:prstGeom prst="rect">
            <a:avLst/>
          </a:prstGeom>
        </p:spPr>
        <p:txBody>
          <a:bodyPr vert="horz" wrap="none" lIns="0" tIns="0" rIns="0" bIns="0" rtlCol="0" anchor="b" anchorCtr="0">
            <a:spAutoFit/>
          </a:bodyPr>
          <a:lstStyle>
            <a:defPPr>
              <a:defRPr lang="en-US"/>
            </a:defPPr>
            <a:lvl1pPr algn="r">
              <a:defRPr sz="700" b="1"/>
            </a:lvl1pPr>
          </a:lstStyle>
          <a:p>
            <a:fld id="{9AFC3341-4233-4D29-88BD-BAF8C1F9254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22630874"/>
      </p:ext>
    </p:extLst>
  </p:cSld>
  <p:clrMapOvr>
    <a:masterClrMapping/>
  </p:clrMapOvr>
  <p:timing>
    <p:tnLst>
      <p:par>
        <p:cTn id="1" dur="indefinite" restart="never" nodeType="tmRoot"/>
      </p:par>
    </p:tnLst>
  </p:timing>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8" name="Footer Placeholder 4"/>
          <p:cNvSpPr txBox="1">
            <a:spLocks/>
          </p:cNvSpPr>
          <p:nvPr userDrawn="1"/>
        </p:nvSpPr>
        <p:spPr>
          <a:xfrm>
            <a:off x="457200" y="4700032"/>
            <a:ext cx="4023360" cy="228600"/>
          </a:xfrm>
          <a:prstGeom prst="rect">
            <a:avLst/>
          </a:prstGeom>
          <a:noFill/>
        </p:spPr>
        <p:txBody>
          <a:bodyPr vert="horz" lIns="0" tIns="0" rIns="182880" bIns="0" rtlCol="0" anchor="b" anchorCtr="0"/>
          <a:lstStyle>
            <a:defPPr>
              <a:defRPr lang="en-US"/>
            </a:defPPr>
            <a:lvl1pPr marL="0" algn="l" defTabSz="457200" rtl="0" eaLnBrk="1" latinLnBrk="0" hangingPunct="1">
              <a:defRPr sz="700" kern="1200">
                <a:solidFill>
                  <a:schemeClr val="tx2"/>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333333"/>
                </a:solidFill>
                <a:latin typeface="NeueHaasGroteskText Std" pitchFamily="34" charset="0"/>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latin typeface="NeueHaasGroteskText Std" pitchFamily="34" charset="0"/>
            </a:endParaRPr>
          </a:p>
        </p:txBody>
      </p:sp>
      <p:sp>
        <p:nvSpPr>
          <p:cNvPr id="10" name="TextBox 9"/>
          <p:cNvSpPr txBox="1"/>
          <p:nvPr userDrawn="1"/>
        </p:nvSpPr>
        <p:spPr>
          <a:xfrm>
            <a:off x="8564972" y="4820894"/>
            <a:ext cx="121828" cy="107722"/>
          </a:xfrm>
          <a:prstGeom prst="rect">
            <a:avLst/>
          </a:prstGeom>
        </p:spPr>
        <p:txBody>
          <a:bodyPr vert="horz" wrap="none" lIns="0" tIns="0" rIns="0" bIns="0" rtlCol="0" anchor="b" anchorCtr="0">
            <a:spAutoFit/>
          </a:bodyPr>
          <a:lstStyle>
            <a:defPPr>
              <a:defRPr lang="en-US"/>
            </a:defPPr>
            <a:lvl1pPr algn="r">
              <a:defRPr sz="700" b="1"/>
            </a:lvl1pPr>
          </a:lstStyle>
          <a:p>
            <a:fld id="{9AFC3341-4233-4D29-88BD-BAF8C1F9254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18454950"/>
      </p:ext>
    </p:extLst>
  </p:cSld>
  <p:clrMapOvr>
    <a:masterClrMapping/>
  </p:clrMapOvr>
  <p:timing>
    <p:tnLst>
      <p:par>
        <p:cTn id="1" dur="indefinite" restart="never" nodeType="tmRoot"/>
      </p:par>
    </p:tnLst>
  </p:timing>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accent2"/>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2514600" y="365760"/>
            <a:ext cx="4114800" cy="4114800"/>
            <a:chOff x="2514600" y="365760"/>
            <a:chExt cx="4114800" cy="4114800"/>
          </a:xfrm>
        </p:grpSpPr>
        <p:sp>
          <p:nvSpPr>
            <p:cNvPr id="7" name="Oval 6"/>
            <p:cNvSpPr>
              <a:spLocks noChangeAspect="1"/>
            </p:cNvSpPr>
            <p:nvPr userDrawn="1"/>
          </p:nvSpPr>
          <p:spPr bwMode="gray">
            <a:xfrm>
              <a:off x="2514600" y="365760"/>
              <a:ext cx="4114800" cy="41148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8" name="Oval 7"/>
            <p:cNvSpPr>
              <a:spLocks noChangeAspect="1"/>
            </p:cNvSpPr>
            <p:nvPr userDrawn="1"/>
          </p:nvSpPr>
          <p:spPr bwMode="hidden">
            <a:xfrm>
              <a:off x="2514600" y="365760"/>
              <a:ext cx="4114800" cy="411480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3" name="TextBox 2"/>
          <p:cNvSpPr txBox="1"/>
          <p:nvPr userDrawn="1"/>
        </p:nvSpPr>
        <p:spPr bwMode="gray">
          <a:xfrm>
            <a:off x="3154680" y="1188720"/>
            <a:ext cx="2834640" cy="2468880"/>
          </a:xfrm>
          <a:prstGeom prst="rect">
            <a:avLst/>
          </a:prstGeom>
          <a:noFill/>
        </p:spPr>
        <p:txBody>
          <a:bodyPr wrap="square" lIns="0" tIns="0" rIns="0" bIns="0" rtlCol="0" anchor="ctr" anchorCtr="0">
            <a:noAutofit/>
          </a:bodyPr>
          <a:lstStyle/>
          <a:p>
            <a:pPr algn="ctr">
              <a:lnSpc>
                <a:spcPct val="90000"/>
              </a:lnSpc>
            </a:pPr>
            <a:r>
              <a:rPr lang="en-US" sz="4000" b="1" dirty="0" smtClean="0">
                <a:solidFill>
                  <a:srgbClr val="CC050A"/>
                </a:solidFill>
                <a:latin typeface="NeueHaasGroteskDisp Std"/>
              </a:rPr>
              <a:t>Thank you.</a:t>
            </a:r>
            <a:endParaRPr lang="en-US" sz="4000" b="1" dirty="0">
              <a:solidFill>
                <a:srgbClr val="CC050A"/>
              </a:solidFill>
              <a:latin typeface="NeueHaasGroteskDisp Std"/>
            </a:endParaRPr>
          </a:p>
        </p:txBody>
      </p:sp>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348226" y="4637113"/>
            <a:ext cx="1069848" cy="379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ooter Placeholder 4"/>
          <p:cNvSpPr txBox="1">
            <a:spLocks/>
          </p:cNvSpPr>
          <p:nvPr userDrawn="1"/>
        </p:nvSpPr>
        <p:spPr>
          <a:xfrm>
            <a:off x="1600200" y="4700032"/>
            <a:ext cx="4023360" cy="228600"/>
          </a:xfrm>
          <a:prstGeom prst="rect">
            <a:avLst/>
          </a:prstGeom>
          <a:noFill/>
        </p:spPr>
        <p:txBody>
          <a:bodyPr vert="horz" lIns="0" tIns="0" rIns="182880" bIns="0" rtlCol="0" anchor="b" anchorCtr="0"/>
          <a:lstStyle>
            <a:defPPr>
              <a:defRPr lang="en-US"/>
            </a:defPPr>
            <a:lvl1pPr marL="0" algn="l" defTabSz="457200" rtl="0" eaLnBrk="1" latinLnBrk="0" hangingPunct="1">
              <a:defRPr sz="700" kern="1200">
                <a:solidFill>
                  <a:schemeClr val="tx2"/>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333333"/>
                </a:solidFill>
                <a:latin typeface="NeueHaasGroteskText Std" pitchFamily="34" charset="0"/>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latin typeface="NeueHaasGroteskText Std" pitchFamily="34" charset="0"/>
            </a:endParaRPr>
          </a:p>
        </p:txBody>
      </p:sp>
    </p:spTree>
    <p:extLst>
      <p:ext uri="{BB962C8B-B14F-4D97-AF65-F5344CB8AC3E}">
        <p14:creationId xmlns:p14="http://schemas.microsoft.com/office/powerpoint/2010/main" val="41610081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One Statement &amp; Picture">
    <p:spTree>
      <p:nvGrpSpPr>
        <p:cNvPr id="1" name=""/>
        <p:cNvGrpSpPr/>
        <p:nvPr/>
      </p:nvGrpSpPr>
      <p:grpSpPr>
        <a:xfrm>
          <a:off x="0" y="0"/>
          <a:ext cx="0" cy="0"/>
          <a:chOff x="0" y="0"/>
          <a:chExt cx="0" cy="0"/>
        </a:xfrm>
      </p:grpSpPr>
      <p:sp>
        <p:nvSpPr>
          <p:cNvPr id="6" name="Picture Placeholder 6"/>
          <p:cNvSpPr>
            <a:spLocks noGrp="1"/>
          </p:cNvSpPr>
          <p:nvPr>
            <p:ph type="pic" sz="quarter" idx="13" hasCustomPrompt="1"/>
          </p:nvPr>
        </p:nvSpPr>
        <p:spPr bwMode="gray">
          <a:xfrm>
            <a:off x="3044952" y="0"/>
            <a:ext cx="6099048" cy="5143500"/>
          </a:xfrm>
          <a:noFill/>
        </p:spPr>
        <p:txBody>
          <a:bodyPr anchor="ctr" anchorCtr="0">
            <a:normAutofit/>
          </a:bodyPr>
          <a:lstStyle>
            <a:lvl1pPr marL="0" marR="0" indent="0" algn="ctr" defTabSz="457200" rtl="0" eaLnBrk="1" fontAlgn="auto" latinLnBrk="0" hangingPunct="1">
              <a:lnSpc>
                <a:spcPct val="100000"/>
              </a:lnSpc>
              <a:spcBef>
                <a:spcPts val="600"/>
              </a:spcBef>
              <a:spcAft>
                <a:spcPts val="0"/>
              </a:spcAft>
              <a:buClrTx/>
              <a:buSzTx/>
              <a:buFontTx/>
              <a:buNone/>
              <a:tabLst/>
              <a:defRPr sz="1200" b="0" baseline="0"/>
            </a:lvl1pPr>
          </a:lstStyle>
          <a:p>
            <a:r>
              <a:rPr lang="en-US" dirty="0" smtClean="0"/>
              <a:t>Click icon to add picture. </a:t>
            </a:r>
            <a:br>
              <a:rPr lang="en-US" dirty="0" smtClean="0"/>
            </a:br>
            <a:r>
              <a:rPr lang="en-US" dirty="0" smtClean="0"/>
              <a:t>Placeholder is approximately 6:5 proportion.</a:t>
            </a:r>
          </a:p>
        </p:txBody>
      </p:sp>
      <p:sp>
        <p:nvSpPr>
          <p:cNvPr id="3" name="Date Placeholder 2"/>
          <p:cNvSpPr>
            <a:spLocks noGrp="1"/>
          </p:cNvSpPr>
          <p:nvPr>
            <p:ph type="dt" sz="half" idx="10"/>
          </p:nvPr>
        </p:nvSpPr>
        <p:spPr bwMode="gray">
          <a:xfrm>
            <a:off x="7543800" y="4700016"/>
            <a:ext cx="914400" cy="228600"/>
          </a:xfrm>
        </p:spPr>
        <p:txBody>
          <a:bodyPr/>
          <a:lstStyle/>
          <a:p>
            <a:r>
              <a:rPr lang="en-US" smtClean="0">
                <a:solidFill>
                  <a:srgbClr val="000000"/>
                </a:solidFill>
              </a:rPr>
              <a:t>Month 00, 0000</a:t>
            </a:r>
            <a:endParaRPr lang="en-US" dirty="0">
              <a:solidFill>
                <a:srgbClr val="000000"/>
              </a:solidFill>
            </a:endParaRPr>
          </a:p>
        </p:txBody>
      </p:sp>
      <p:sp>
        <p:nvSpPr>
          <p:cNvPr id="8" name="Text Placeholder 21"/>
          <p:cNvSpPr>
            <a:spLocks noGrp="1"/>
          </p:cNvSpPr>
          <p:nvPr>
            <p:ph type="body" sz="quarter" idx="16"/>
          </p:nvPr>
        </p:nvSpPr>
        <p:spPr bwMode="gray">
          <a:xfrm>
            <a:off x="457200"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9256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One Statement &amp; Content">
    <p:bg>
      <p:bgPr>
        <a:solidFill>
          <a:schemeClr val="accent2"/>
        </a:solidFill>
        <a:effectLst/>
      </p:bgPr>
    </p:bg>
    <p:spTree>
      <p:nvGrpSpPr>
        <p:cNvPr id="1" name=""/>
        <p:cNvGrpSpPr/>
        <p:nvPr/>
      </p:nvGrpSpPr>
      <p:grpSpPr>
        <a:xfrm>
          <a:off x="0" y="0"/>
          <a:ext cx="0" cy="0"/>
          <a:chOff x="0" y="0"/>
          <a:chExt cx="0" cy="0"/>
        </a:xfrm>
      </p:grpSpPr>
      <p:sp>
        <p:nvSpPr>
          <p:cNvPr id="11" name="Rectangle 10"/>
          <p:cNvSpPr/>
          <p:nvPr userDrawn="1"/>
        </p:nvSpPr>
        <p:spPr bwMode="hidden">
          <a:xfrm>
            <a:off x="3054096" y="-2"/>
            <a:ext cx="6089904" cy="514350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 name="Date Placeholder 2"/>
          <p:cNvSpPr>
            <a:spLocks noGrp="1"/>
          </p:cNvSpPr>
          <p:nvPr>
            <p:ph type="dt" sz="half" idx="10"/>
          </p:nvPr>
        </p:nvSpPr>
        <p:spPr bwMode="gray">
          <a:xfrm>
            <a:off x="7543800" y="4700016"/>
            <a:ext cx="914400" cy="228600"/>
          </a:xfrm>
        </p:spPr>
        <p:txBody>
          <a:bodyPr/>
          <a:lstStyle/>
          <a:p>
            <a:r>
              <a:rPr lang="en-US" smtClean="0">
                <a:solidFill>
                  <a:srgbClr val="000000"/>
                </a:solidFill>
              </a:rPr>
              <a:t>Month 00, 0000</a:t>
            </a:r>
            <a:endParaRPr lang="en-US" dirty="0">
              <a:solidFill>
                <a:srgbClr val="000000"/>
              </a:solidFill>
            </a:endParaRPr>
          </a:p>
        </p:txBody>
      </p:sp>
      <p:sp>
        <p:nvSpPr>
          <p:cNvPr id="6" name="Text Placeholder 5"/>
          <p:cNvSpPr>
            <a:spLocks noGrp="1"/>
          </p:cNvSpPr>
          <p:nvPr>
            <p:ph type="body" sz="quarter" idx="17"/>
          </p:nvPr>
        </p:nvSpPr>
        <p:spPr>
          <a:xfrm>
            <a:off x="3511296" y="457201"/>
            <a:ext cx="5175504"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21"/>
          <p:cNvSpPr>
            <a:spLocks noGrp="1"/>
          </p:cNvSpPr>
          <p:nvPr>
            <p:ph type="body" sz="quarter" idx="16"/>
          </p:nvPr>
        </p:nvSpPr>
        <p:spPr bwMode="gray">
          <a:xfrm>
            <a:off x="457200"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0250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One Statement &amp; Chart">
    <p:bg>
      <p:bgPr>
        <a:solidFill>
          <a:schemeClr val="accent2"/>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3054096" y="-2"/>
            <a:ext cx="6089904" cy="514350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 name="Date Placeholder 2"/>
          <p:cNvSpPr>
            <a:spLocks noGrp="1"/>
          </p:cNvSpPr>
          <p:nvPr>
            <p:ph type="dt" sz="half" idx="10"/>
          </p:nvPr>
        </p:nvSpPr>
        <p:spPr bwMode="gray">
          <a:xfrm>
            <a:off x="7543800" y="4700016"/>
            <a:ext cx="914400" cy="228600"/>
          </a:xfrm>
        </p:spPr>
        <p:txBody>
          <a:bodyPr/>
          <a:lstStyle/>
          <a:p>
            <a:r>
              <a:rPr lang="en-US" smtClean="0">
                <a:solidFill>
                  <a:srgbClr val="000000"/>
                </a:solidFill>
              </a:rPr>
              <a:t>Month 00, 0000</a:t>
            </a:r>
            <a:endParaRPr lang="en-US" dirty="0">
              <a:solidFill>
                <a:srgbClr val="000000"/>
              </a:solidFill>
            </a:endParaRPr>
          </a:p>
        </p:txBody>
      </p:sp>
      <p:sp>
        <p:nvSpPr>
          <p:cNvPr id="11" name="Chart Placeholder 6"/>
          <p:cNvSpPr>
            <a:spLocks noGrp="1"/>
          </p:cNvSpPr>
          <p:nvPr>
            <p:ph type="chart" sz="quarter" idx="18" hasCustomPrompt="1"/>
          </p:nvPr>
        </p:nvSpPr>
        <p:spPr>
          <a:xfrm>
            <a:off x="3511550" y="457200"/>
            <a:ext cx="5175250" cy="4114800"/>
          </a:xfrm>
        </p:spPr>
        <p:txBody>
          <a:bodyPr anchor="ctr" anchorCtr="0">
            <a:normAutofit/>
          </a:bodyPr>
          <a:lstStyle>
            <a:lvl1pPr algn="ctr">
              <a:defRPr sz="1200" b="0"/>
            </a:lvl1pPr>
          </a:lstStyle>
          <a:p>
            <a:r>
              <a:rPr lang="en-US" dirty="0" smtClean="0"/>
              <a:t>Click icon to add chart.</a:t>
            </a:r>
            <a:endParaRPr lang="en-US" dirty="0"/>
          </a:p>
        </p:txBody>
      </p:sp>
      <p:sp>
        <p:nvSpPr>
          <p:cNvPr id="10" name="Text Placeholder 21"/>
          <p:cNvSpPr>
            <a:spLocks noGrp="1"/>
          </p:cNvSpPr>
          <p:nvPr>
            <p:ph type="body" sz="quarter" idx="16"/>
          </p:nvPr>
        </p:nvSpPr>
        <p:spPr bwMode="gray">
          <a:xfrm>
            <a:off x="457200"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83612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4EBB264-7EA1-B140-B863-91CCA1B22368}" type="slidenum">
              <a:rPr lang="en-US" smtClean="0"/>
              <a:t>‹#›</a:t>
            </a:fld>
            <a:endParaRPr lang="en-US" dirty="0"/>
          </a:p>
        </p:txBody>
      </p:sp>
      <p:sp>
        <p:nvSpPr>
          <p:cNvPr id="7" name="Content Placeholder 6"/>
          <p:cNvSpPr>
            <a:spLocks noGrp="1"/>
          </p:cNvSpPr>
          <p:nvPr>
            <p:ph sz="quarter" idx="14"/>
          </p:nvPr>
        </p:nvSpPr>
        <p:spPr>
          <a:xfrm>
            <a:off x="465149" y="1125239"/>
            <a:ext cx="2613025" cy="3381375"/>
          </a:xfrm>
        </p:spPr>
        <p:txBody>
          <a:bodyPr/>
          <a:lstStyle>
            <a:lvl1pPr>
              <a:defRPr sz="1300"/>
            </a:lvl1pPr>
            <a:lvl2pPr>
              <a:defRPr sz="1300"/>
            </a:lvl2pPr>
            <a:lvl3pPr>
              <a:defRPr sz="1300"/>
            </a:lvl3pPr>
            <a:lvl4pPr>
              <a:defRPr sz="1300"/>
            </a:lvl4pPr>
            <a:lvl5pP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Picture Placeholder 10"/>
          <p:cNvSpPr>
            <a:spLocks noGrp="1"/>
          </p:cNvSpPr>
          <p:nvPr>
            <p:ph type="pic" sz="quarter" idx="15"/>
          </p:nvPr>
        </p:nvSpPr>
        <p:spPr>
          <a:xfrm>
            <a:off x="3254395" y="1125239"/>
            <a:ext cx="5440363" cy="3381375"/>
          </a:xfrm>
        </p:spPr>
        <p:txBody>
          <a:bodyPr/>
          <a:lstStyle/>
          <a:p>
            <a:r>
              <a:rPr lang="en-US" dirty="0" smtClean="0"/>
              <a:t>Click icon to add picture</a:t>
            </a:r>
            <a:endParaRPr lang="en-US" dirty="0"/>
          </a:p>
        </p:txBody>
      </p:sp>
      <p:sp>
        <p:nvSpPr>
          <p:cNvPr id="4" name="Footer Placeholder 3"/>
          <p:cNvSpPr>
            <a:spLocks noGrp="1"/>
          </p:cNvSpPr>
          <p:nvPr>
            <p:ph type="ftr" sz="quarter" idx="16"/>
          </p:nvPr>
        </p:nvSpPr>
        <p:spPr/>
        <p:txBody>
          <a:bodyPr/>
          <a:lstStyle/>
          <a:p>
            <a:r>
              <a:rPr lang="en-US" smtClean="0"/>
              <a:t>Confidential and proprietary materials for authorized Verizon personnel and outside agencies only. Use, disclosure or distribution of this material is not permitted to any unauthorized persons or third parties except by written agreement.</a:t>
            </a:r>
            <a:endParaRPr lang="en-US" dirty="0"/>
          </a:p>
        </p:txBody>
      </p:sp>
    </p:spTree>
    <p:extLst>
      <p:ext uri="{BB962C8B-B14F-4D97-AF65-F5344CB8AC3E}">
        <p14:creationId xmlns:p14="http://schemas.microsoft.com/office/powerpoint/2010/main" val="41379347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hree Statement">
    <p:spTree>
      <p:nvGrpSpPr>
        <p:cNvPr id="1" name=""/>
        <p:cNvGrpSpPr/>
        <p:nvPr/>
      </p:nvGrpSpPr>
      <p:grpSpPr>
        <a:xfrm>
          <a:off x="0" y="0"/>
          <a:ext cx="0" cy="0"/>
          <a:chOff x="0" y="0"/>
          <a:chExt cx="0" cy="0"/>
        </a:xfrm>
      </p:grpSpPr>
      <p:sp>
        <p:nvSpPr>
          <p:cNvPr id="13" name="Rectangle 12"/>
          <p:cNvSpPr/>
          <p:nvPr userDrawn="1"/>
        </p:nvSpPr>
        <p:spPr bwMode="gray">
          <a:xfrm>
            <a:off x="6089904" y="-2"/>
            <a:ext cx="3054096" cy="5143502"/>
          </a:xfrm>
          <a:prstGeom prst="rect">
            <a:avLst/>
          </a:prstGeom>
          <a:solidFill>
            <a:srgbClr val="E8F6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4" name="Rectangle 13"/>
          <p:cNvSpPr/>
          <p:nvPr userDrawn="1"/>
        </p:nvSpPr>
        <p:spPr bwMode="gray">
          <a:xfrm>
            <a:off x="3054096" y="-2"/>
            <a:ext cx="3035808" cy="514350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 name="Date Placeholder 2"/>
          <p:cNvSpPr>
            <a:spLocks noGrp="1"/>
          </p:cNvSpPr>
          <p:nvPr>
            <p:ph type="dt" sz="half" idx="10"/>
          </p:nvPr>
        </p:nvSpPr>
        <p:spPr bwMode="gray">
          <a:xfrm>
            <a:off x="7543800" y="4700016"/>
            <a:ext cx="914400" cy="228600"/>
          </a:xfrm>
        </p:spPr>
        <p:txBody>
          <a:bodyPr/>
          <a:lstStyle/>
          <a:p>
            <a:r>
              <a:rPr lang="en-US" smtClean="0">
                <a:solidFill>
                  <a:srgbClr val="000000"/>
                </a:solidFill>
              </a:rPr>
              <a:t>Month 00, 0000</a:t>
            </a:r>
            <a:endParaRPr lang="en-US" dirty="0">
              <a:solidFill>
                <a:srgbClr val="000000"/>
              </a:solidFill>
            </a:endParaRPr>
          </a:p>
        </p:txBody>
      </p:sp>
      <p:sp>
        <p:nvSpPr>
          <p:cNvPr id="12" name="Text Placeholder 21"/>
          <p:cNvSpPr>
            <a:spLocks noGrp="1"/>
          </p:cNvSpPr>
          <p:nvPr>
            <p:ph type="body" sz="quarter" idx="16"/>
          </p:nvPr>
        </p:nvSpPr>
        <p:spPr bwMode="gray">
          <a:xfrm>
            <a:off x="457200"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21"/>
          <p:cNvSpPr>
            <a:spLocks noGrp="1"/>
          </p:cNvSpPr>
          <p:nvPr>
            <p:ph type="body" sz="quarter" idx="17"/>
          </p:nvPr>
        </p:nvSpPr>
        <p:spPr bwMode="gray">
          <a:xfrm>
            <a:off x="3511296"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ext Placeholder 21"/>
          <p:cNvSpPr>
            <a:spLocks noGrp="1"/>
          </p:cNvSpPr>
          <p:nvPr>
            <p:ph type="body" sz="quarter" idx="18"/>
          </p:nvPr>
        </p:nvSpPr>
        <p:spPr bwMode="gray">
          <a:xfrm>
            <a:off x="6556248"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1"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2683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ix Statement">
    <p:bg>
      <p:bgPr>
        <a:solidFill>
          <a:schemeClr val="accent2"/>
        </a:solidFill>
        <a:effectLst/>
      </p:bgPr>
    </p:bg>
    <p:spTree>
      <p:nvGrpSpPr>
        <p:cNvPr id="1" name=""/>
        <p:cNvGrpSpPr/>
        <p:nvPr/>
      </p:nvGrpSpPr>
      <p:grpSpPr>
        <a:xfrm>
          <a:off x="0" y="0"/>
          <a:ext cx="0" cy="0"/>
          <a:chOff x="0" y="0"/>
          <a:chExt cx="0" cy="0"/>
        </a:xfrm>
      </p:grpSpPr>
      <p:sp>
        <p:nvSpPr>
          <p:cNvPr id="14" name="Rectangle 13"/>
          <p:cNvSpPr/>
          <p:nvPr userDrawn="1"/>
        </p:nvSpPr>
        <p:spPr bwMode="gray">
          <a:xfrm>
            <a:off x="3054109" y="2564892"/>
            <a:ext cx="3035807" cy="2578608"/>
          </a:xfrm>
          <a:prstGeom prst="rect">
            <a:avLst/>
          </a:prstGeom>
          <a:solidFill>
            <a:srgbClr val="E9F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1" name="Rectangle 20"/>
          <p:cNvSpPr/>
          <p:nvPr userDrawn="1"/>
        </p:nvSpPr>
        <p:spPr bwMode="gray">
          <a:xfrm>
            <a:off x="0" y="0"/>
            <a:ext cx="3054096" cy="2564892"/>
          </a:xfrm>
          <a:prstGeom prst="rect">
            <a:avLst/>
          </a:prstGeom>
          <a:solidFill>
            <a:srgbClr val="FEF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5" name="Rectangle 24"/>
          <p:cNvSpPr/>
          <p:nvPr userDrawn="1"/>
        </p:nvSpPr>
        <p:spPr bwMode="gray">
          <a:xfrm>
            <a:off x="6089904" y="0"/>
            <a:ext cx="3054096" cy="2564892"/>
          </a:xfrm>
          <a:prstGeom prst="rect">
            <a:avLst/>
          </a:prstGeom>
          <a:solidFill>
            <a:srgbClr val="FEF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5" name="Text Placeholder 14"/>
          <p:cNvSpPr>
            <a:spLocks noGrp="1"/>
          </p:cNvSpPr>
          <p:nvPr>
            <p:ph type="body" sz="quarter" idx="10"/>
          </p:nvPr>
        </p:nvSpPr>
        <p:spPr bwMode="gray">
          <a:xfrm>
            <a:off x="457200" y="420624"/>
            <a:ext cx="2130552" cy="1691640"/>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16" name="Text Placeholder 14"/>
          <p:cNvSpPr>
            <a:spLocks noGrp="1"/>
          </p:cNvSpPr>
          <p:nvPr>
            <p:ph type="body" sz="quarter" idx="11"/>
          </p:nvPr>
        </p:nvSpPr>
        <p:spPr bwMode="gray">
          <a:xfrm>
            <a:off x="3502152" y="420624"/>
            <a:ext cx="2130552" cy="1691640"/>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17" name="Text Placeholder 14"/>
          <p:cNvSpPr>
            <a:spLocks noGrp="1"/>
          </p:cNvSpPr>
          <p:nvPr>
            <p:ph type="body" sz="quarter" idx="12"/>
          </p:nvPr>
        </p:nvSpPr>
        <p:spPr bwMode="gray">
          <a:xfrm>
            <a:off x="6556248" y="420624"/>
            <a:ext cx="2130552" cy="1691640"/>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18" name="Text Placeholder 14"/>
          <p:cNvSpPr>
            <a:spLocks noGrp="1"/>
          </p:cNvSpPr>
          <p:nvPr>
            <p:ph type="body" sz="quarter" idx="13"/>
          </p:nvPr>
        </p:nvSpPr>
        <p:spPr bwMode="gray">
          <a:xfrm>
            <a:off x="457200" y="2990088"/>
            <a:ext cx="2130552" cy="1581912"/>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19" name="Text Placeholder 14"/>
          <p:cNvSpPr>
            <a:spLocks noGrp="1"/>
          </p:cNvSpPr>
          <p:nvPr>
            <p:ph type="body" sz="quarter" idx="14"/>
          </p:nvPr>
        </p:nvSpPr>
        <p:spPr bwMode="gray">
          <a:xfrm>
            <a:off x="3502152" y="2990088"/>
            <a:ext cx="2130552" cy="1581912"/>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20" name="Text Placeholder 14"/>
          <p:cNvSpPr>
            <a:spLocks noGrp="1"/>
          </p:cNvSpPr>
          <p:nvPr>
            <p:ph type="body" sz="quarter" idx="15"/>
          </p:nvPr>
        </p:nvSpPr>
        <p:spPr bwMode="gray">
          <a:xfrm>
            <a:off x="6556248" y="2990088"/>
            <a:ext cx="2130552" cy="1581912"/>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3" name="Date Placeholder 2"/>
          <p:cNvSpPr>
            <a:spLocks noGrp="1"/>
          </p:cNvSpPr>
          <p:nvPr>
            <p:ph type="dt" sz="half" idx="16"/>
          </p:nvPr>
        </p:nvSpPr>
        <p:spPr>
          <a:xfrm>
            <a:off x="7543800" y="4700016"/>
            <a:ext cx="914400" cy="228600"/>
          </a:xfrm>
        </p:spPr>
        <p:txBody>
          <a:bodyPr/>
          <a:lstStyle/>
          <a:p>
            <a:r>
              <a:rPr lang="en-US" smtClean="0">
                <a:solidFill>
                  <a:srgbClr val="000000"/>
                </a:solidFill>
              </a:rPr>
              <a:t>Month 00, 0000</a:t>
            </a:r>
            <a:endParaRPr lang="en-US" dirty="0">
              <a:solidFill>
                <a:srgbClr val="000000"/>
              </a:solidFill>
            </a:endParaRPr>
          </a:p>
        </p:txBody>
      </p:sp>
      <p:pic>
        <p:nvPicPr>
          <p:cNvPr id="13"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4082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amp; One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10" name="Content Placeholder 2"/>
          <p:cNvSpPr>
            <a:spLocks noGrp="1"/>
          </p:cNvSpPr>
          <p:nvPr>
            <p:ph idx="1"/>
          </p:nvPr>
        </p:nvSpPr>
        <p:spPr bwMode="gray">
          <a:xfrm>
            <a:off x="457200"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b="1"/>
            </a:lvl2pPr>
            <a:lvl3pPr marL="0" indent="0">
              <a:spcBef>
                <a:spcPts val="900"/>
              </a:spcBef>
              <a:buFontTx/>
              <a:buNone/>
              <a:defRPr/>
            </a:lvl3pPr>
            <a:lvl4pPr marL="230188" indent="-230188">
              <a:spcBef>
                <a:spcPts val="600"/>
              </a:spcBef>
              <a:buFont typeface="Arial"/>
              <a:buChar char="•"/>
              <a:defRPr/>
            </a:lvl4pPr>
            <a:lvl5pPr marL="460375" indent="-230188">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Picture Placeholder 8"/>
          <p:cNvSpPr>
            <a:spLocks noGrp="1" noChangeAspect="1"/>
          </p:cNvSpPr>
          <p:nvPr>
            <p:ph type="pic" sz="quarter" idx="20" hasCustomPrompt="1"/>
          </p:nvPr>
        </p:nvSpPr>
        <p:spPr bwMode="gray">
          <a:xfrm>
            <a:off x="3369564" y="901007"/>
            <a:ext cx="5317236" cy="3198813"/>
          </a:xfrm>
          <a:noFill/>
        </p:spPr>
        <p:txBody>
          <a:bodyPr anchor="ctr" anchorCtr="0">
            <a:normAutofit/>
          </a:bodyPr>
          <a:lstStyle>
            <a:lvl1pPr algn="ctr">
              <a:spcBef>
                <a:spcPts val="0"/>
              </a:spcBef>
              <a:defRPr sz="1200" b="0"/>
            </a:lvl1pPr>
          </a:lstStyle>
          <a:p>
            <a:r>
              <a:rPr lang="en-US" dirty="0" smtClean="0"/>
              <a:t>Click icon to add picture. </a:t>
            </a:r>
            <a:br>
              <a:rPr lang="en-US" dirty="0" smtClean="0"/>
            </a:br>
            <a:r>
              <a:rPr lang="en-US" dirty="0" smtClean="0"/>
              <a:t>Placeholder is 5:3 proportion.</a:t>
            </a:r>
            <a:endParaRPr lang="en-US" dirty="0"/>
          </a:p>
        </p:txBody>
      </p:sp>
      <p:sp>
        <p:nvSpPr>
          <p:cNvPr id="15" name="Text Placeholder 9"/>
          <p:cNvSpPr>
            <a:spLocks noGrp="1"/>
          </p:cNvSpPr>
          <p:nvPr>
            <p:ph type="body" sz="quarter" idx="27" hasCustomPrompt="1"/>
          </p:nvPr>
        </p:nvSpPr>
        <p:spPr>
          <a:xfrm>
            <a:off x="3369564" y="4175942"/>
            <a:ext cx="5317236" cy="396057"/>
          </a:xfrm>
        </p:spPr>
        <p:txBody>
          <a:bodyPr>
            <a:noAutofit/>
          </a:bodyPr>
          <a:lstStyle>
            <a:lvl1pPr>
              <a:spcBef>
                <a:spcPts val="0"/>
              </a:spcBef>
              <a:defRPr sz="7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Tree>
    <p:extLst>
      <p:ext uri="{BB962C8B-B14F-4D97-AF65-F5344CB8AC3E}">
        <p14:creationId xmlns:p14="http://schemas.microsoft.com/office/powerpoint/2010/main" val="615908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amp; Two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10" name="Content Placeholder 2"/>
          <p:cNvSpPr>
            <a:spLocks noGrp="1"/>
          </p:cNvSpPr>
          <p:nvPr>
            <p:ph idx="1"/>
          </p:nvPr>
        </p:nvSpPr>
        <p:spPr bwMode="gray">
          <a:xfrm>
            <a:off x="457200"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b="1"/>
            </a:lvl2pPr>
            <a:lvl3pPr marL="0" indent="0">
              <a:spcBef>
                <a:spcPts val="900"/>
              </a:spcBef>
              <a:buFontTx/>
              <a:buNone/>
              <a:defRPr/>
            </a:lvl3pPr>
            <a:lvl4pPr marL="230188" indent="-230188">
              <a:spcBef>
                <a:spcPts val="600"/>
              </a:spcBef>
              <a:buFont typeface="Arial"/>
              <a:buChar char="•"/>
              <a:defRPr/>
            </a:lvl4pPr>
            <a:lvl5pPr marL="460375" indent="-230188">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Picture Placeholder 8"/>
          <p:cNvSpPr>
            <a:spLocks noGrp="1" noChangeAspect="1"/>
          </p:cNvSpPr>
          <p:nvPr>
            <p:ph type="pic" sz="quarter" idx="31" hasCustomPrompt="1"/>
          </p:nvPr>
        </p:nvSpPr>
        <p:spPr bwMode="gray">
          <a:xfrm>
            <a:off x="3375100" y="901007"/>
            <a:ext cx="2404872" cy="3200400"/>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
        <p:nvSpPr>
          <p:cNvPr id="9" name="Text Placeholder 9"/>
          <p:cNvSpPr>
            <a:spLocks noGrp="1"/>
          </p:cNvSpPr>
          <p:nvPr>
            <p:ph type="body" sz="quarter" idx="27" hasCustomPrompt="1"/>
          </p:nvPr>
        </p:nvSpPr>
        <p:spPr>
          <a:xfrm>
            <a:off x="3369564" y="4175943"/>
            <a:ext cx="2404872" cy="396058"/>
          </a:xfrm>
        </p:spPr>
        <p:txBody>
          <a:bodyPr>
            <a:noAutofit/>
          </a:bodyPr>
          <a:lstStyle>
            <a:lvl1pPr>
              <a:spcBef>
                <a:spcPts val="0"/>
              </a:spcBef>
              <a:defRPr sz="7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1" name="Text Placeholder 9"/>
          <p:cNvSpPr>
            <a:spLocks noGrp="1"/>
          </p:cNvSpPr>
          <p:nvPr>
            <p:ph type="body" sz="quarter" idx="29" hasCustomPrompt="1"/>
          </p:nvPr>
        </p:nvSpPr>
        <p:spPr>
          <a:xfrm>
            <a:off x="6099355" y="4175943"/>
            <a:ext cx="2404872" cy="396058"/>
          </a:xfrm>
        </p:spPr>
        <p:txBody>
          <a:bodyPr>
            <a:noAutofit/>
          </a:bodyPr>
          <a:lstStyle>
            <a:lvl1pPr marL="0" marR="0" indent="0" algn="l" defTabSz="457200" rtl="0" eaLnBrk="1" fontAlgn="auto" latinLnBrk="0" hangingPunct="1">
              <a:lnSpc>
                <a:spcPct val="100000"/>
              </a:lnSpc>
              <a:spcBef>
                <a:spcPts val="0"/>
              </a:spcBef>
              <a:spcAft>
                <a:spcPts val="0"/>
              </a:spcAft>
              <a:buClrTx/>
              <a:buSzTx/>
              <a:buFontTx/>
              <a:buNone/>
              <a:tabLst/>
              <a:defRPr sz="7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2" name="Picture Placeholder 8"/>
          <p:cNvSpPr>
            <a:spLocks noGrp="1" noChangeAspect="1"/>
          </p:cNvSpPr>
          <p:nvPr>
            <p:ph type="pic" sz="quarter" idx="30" hasCustomPrompt="1"/>
          </p:nvPr>
        </p:nvSpPr>
        <p:spPr bwMode="gray">
          <a:xfrm>
            <a:off x="6099355" y="901007"/>
            <a:ext cx="2404872" cy="3200400"/>
          </a:xfrm>
          <a:noFill/>
        </p:spPr>
        <p:txBody>
          <a:bodyPr anchor="ctr" anchorCtr="0">
            <a:normAutofit/>
          </a:bodyPr>
          <a:lstStyle>
            <a:lvl1pPr marL="0" marR="0" indent="0" algn="ctr" defTabSz="457200" rtl="0" eaLnBrk="1" fontAlgn="auto" latinLnBrk="0" hangingPunct="1">
              <a:lnSpc>
                <a:spcPct val="100000"/>
              </a:lnSpc>
              <a:spcBef>
                <a:spcPts val="0"/>
              </a:spcBef>
              <a:spcAft>
                <a:spcPts val="0"/>
              </a:spcAft>
              <a:buClrTx/>
              <a:buSzTx/>
              <a:buFontTx/>
              <a:buNone/>
              <a:tabLst/>
              <a:defRPr sz="1200" b="0" baseline="0"/>
            </a:lvl1pPr>
          </a:lstStyle>
          <a:p>
            <a:r>
              <a:rPr lang="en-US" dirty="0" smtClean="0"/>
              <a:t>Click icon to add picture. </a:t>
            </a:r>
            <a:br>
              <a:rPr lang="en-US" dirty="0" smtClean="0"/>
            </a:br>
            <a:r>
              <a:rPr lang="en-US" dirty="0" smtClean="0"/>
              <a:t>Placeholder is 3:4 proportion.</a:t>
            </a:r>
          </a:p>
        </p:txBody>
      </p:sp>
    </p:spTree>
    <p:extLst>
      <p:ext uri="{BB962C8B-B14F-4D97-AF65-F5344CB8AC3E}">
        <p14:creationId xmlns:p14="http://schemas.microsoft.com/office/powerpoint/2010/main" val="2634576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13" name="Text Placeholder 9"/>
          <p:cNvSpPr>
            <a:spLocks noGrp="1"/>
          </p:cNvSpPr>
          <p:nvPr>
            <p:ph type="body" sz="quarter" idx="28" hasCustomPrompt="1"/>
          </p:nvPr>
        </p:nvSpPr>
        <p:spPr>
          <a:xfrm>
            <a:off x="6175376" y="4329111"/>
            <a:ext cx="2511424" cy="242890"/>
          </a:xfrm>
        </p:spPr>
        <p:txBody>
          <a:bodyPr>
            <a:noAutofit/>
          </a:bodyPr>
          <a:lstStyle>
            <a:lvl1pPr>
              <a:spcBef>
                <a:spcPts val="0"/>
              </a:spcBef>
              <a:defRPr sz="7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4" name="Text Placeholder 9"/>
          <p:cNvSpPr>
            <a:spLocks noGrp="1"/>
          </p:cNvSpPr>
          <p:nvPr>
            <p:ph type="body" sz="quarter" idx="29" hasCustomPrompt="1"/>
          </p:nvPr>
        </p:nvSpPr>
        <p:spPr>
          <a:xfrm>
            <a:off x="457200" y="4329111"/>
            <a:ext cx="2516188" cy="242890"/>
          </a:xfrm>
        </p:spPr>
        <p:txBody>
          <a:bodyPr>
            <a:noAutofit/>
          </a:bodyPr>
          <a:lstStyle>
            <a:lvl1pPr>
              <a:spcBef>
                <a:spcPts val="0"/>
              </a:spcBef>
              <a:defRPr sz="7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5" name="Text Placeholder 9"/>
          <p:cNvSpPr>
            <a:spLocks noGrp="1"/>
          </p:cNvSpPr>
          <p:nvPr>
            <p:ph type="body" sz="quarter" idx="30" hasCustomPrompt="1"/>
          </p:nvPr>
        </p:nvSpPr>
        <p:spPr>
          <a:xfrm>
            <a:off x="3314700" y="4329111"/>
            <a:ext cx="2514600" cy="242890"/>
          </a:xfrm>
        </p:spPr>
        <p:txBody>
          <a:bodyPr>
            <a:noAutofit/>
          </a:bodyPr>
          <a:lstStyle>
            <a:lvl1pPr>
              <a:spcBef>
                <a:spcPts val="0"/>
              </a:spcBef>
              <a:defRPr sz="7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1" name="Picture Placeholder 8"/>
          <p:cNvSpPr>
            <a:spLocks noGrp="1" noChangeAspect="1"/>
          </p:cNvSpPr>
          <p:nvPr>
            <p:ph type="pic" sz="quarter" idx="13" hasCustomPrompt="1"/>
          </p:nvPr>
        </p:nvSpPr>
        <p:spPr bwMode="gray">
          <a:xfrm>
            <a:off x="458788" y="907122"/>
            <a:ext cx="2514600" cy="3346426"/>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
        <p:nvSpPr>
          <p:cNvPr id="12" name="Picture Placeholder 8"/>
          <p:cNvSpPr>
            <a:spLocks noGrp="1" noChangeAspect="1"/>
          </p:cNvSpPr>
          <p:nvPr>
            <p:ph type="pic" sz="quarter" idx="14" hasCustomPrompt="1"/>
          </p:nvPr>
        </p:nvSpPr>
        <p:spPr bwMode="gray">
          <a:xfrm>
            <a:off x="3314700" y="907122"/>
            <a:ext cx="2514600" cy="3346426"/>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
        <p:nvSpPr>
          <p:cNvPr id="16" name="Picture Placeholder 8"/>
          <p:cNvSpPr>
            <a:spLocks noGrp="1" noChangeAspect="1"/>
          </p:cNvSpPr>
          <p:nvPr>
            <p:ph type="pic" sz="quarter" idx="15" hasCustomPrompt="1"/>
          </p:nvPr>
        </p:nvSpPr>
        <p:spPr bwMode="gray">
          <a:xfrm>
            <a:off x="6175375" y="907122"/>
            <a:ext cx="2514600" cy="3346426"/>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Tree>
    <p:extLst>
      <p:ext uri="{BB962C8B-B14F-4D97-AF65-F5344CB8AC3E}">
        <p14:creationId xmlns:p14="http://schemas.microsoft.com/office/powerpoint/2010/main" val="3934518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Full-Screen Picture">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bwMode="gray">
          <a:xfrm>
            <a:off x="0" y="0"/>
            <a:ext cx="9144000" cy="5143500"/>
          </a:xfrm>
        </p:spPr>
        <p:txBody>
          <a:bodyPr anchor="ctr" anchorCtr="0">
            <a:normAutofit/>
          </a:bodyPr>
          <a:lstStyle>
            <a:lvl1pPr marL="0" marR="0" indent="0" algn="ctr" defTabSz="457200" rtl="0" eaLnBrk="1" fontAlgn="auto" latinLnBrk="0" hangingPunct="1">
              <a:lnSpc>
                <a:spcPct val="100000"/>
              </a:lnSpc>
              <a:spcBef>
                <a:spcPts val="0"/>
              </a:spcBef>
              <a:spcAft>
                <a:spcPts val="0"/>
              </a:spcAft>
              <a:buClrTx/>
              <a:buSzTx/>
              <a:buFontTx/>
              <a:buNone/>
              <a:tabLst/>
              <a:defRPr sz="1200" b="0"/>
            </a:lvl1pPr>
          </a:lstStyle>
          <a:p>
            <a:r>
              <a:rPr lang="en-US" dirty="0" smtClean="0"/>
              <a:t>Click icon to add picture. </a:t>
            </a:r>
            <a:br>
              <a:rPr lang="en-US" dirty="0" smtClean="0"/>
            </a:br>
            <a:r>
              <a:rPr lang="en-US" dirty="0" smtClean="0"/>
              <a:t>Placeholder is 16:9 proportion.</a:t>
            </a:r>
          </a:p>
        </p:txBody>
      </p:sp>
      <p:sp>
        <p:nvSpPr>
          <p:cNvPr id="2" name="Date Placeholder 1"/>
          <p:cNvSpPr>
            <a:spLocks noGrp="1"/>
          </p:cNvSpPr>
          <p:nvPr>
            <p:ph type="dt" sz="half" idx="11"/>
          </p:nvPr>
        </p:nvSpPr>
        <p:spPr/>
        <p:txBody>
          <a:bodyPr/>
          <a:lstStyle/>
          <a:p>
            <a:r>
              <a:rPr lang="en-US" smtClean="0">
                <a:solidFill>
                  <a:srgbClr val="000000"/>
                </a:solidFill>
              </a:rPr>
              <a:t>Month 00, 0000</a:t>
            </a:r>
            <a:endParaRPr lang="en-US" dirty="0">
              <a:solidFill>
                <a:srgbClr val="000000"/>
              </a:solidFill>
            </a:endParaRPr>
          </a:p>
        </p:txBody>
      </p:sp>
    </p:spTree>
    <p:extLst>
      <p:ext uri="{BB962C8B-B14F-4D97-AF65-F5344CB8AC3E}">
        <p14:creationId xmlns:p14="http://schemas.microsoft.com/office/powerpoint/2010/main" val="1365109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2"/>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2514600" y="365760"/>
            <a:ext cx="4114800" cy="4114800"/>
            <a:chOff x="2514600" y="365760"/>
            <a:chExt cx="4114800" cy="4114800"/>
          </a:xfrm>
        </p:grpSpPr>
        <p:sp>
          <p:nvSpPr>
            <p:cNvPr id="7" name="Oval 6"/>
            <p:cNvSpPr>
              <a:spLocks noChangeAspect="1"/>
            </p:cNvSpPr>
            <p:nvPr userDrawn="1"/>
          </p:nvSpPr>
          <p:spPr bwMode="gray">
            <a:xfrm>
              <a:off x="2514600" y="365760"/>
              <a:ext cx="4114800" cy="41148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8" name="Oval 7"/>
            <p:cNvSpPr>
              <a:spLocks noChangeAspect="1"/>
            </p:cNvSpPr>
            <p:nvPr userDrawn="1"/>
          </p:nvSpPr>
          <p:spPr bwMode="hidden">
            <a:xfrm>
              <a:off x="2514600" y="365760"/>
              <a:ext cx="4114800" cy="411480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3" name="TextBox 2"/>
          <p:cNvSpPr txBox="1"/>
          <p:nvPr userDrawn="1"/>
        </p:nvSpPr>
        <p:spPr bwMode="gray">
          <a:xfrm>
            <a:off x="3154680" y="1188720"/>
            <a:ext cx="2834640" cy="2468880"/>
          </a:xfrm>
          <a:prstGeom prst="rect">
            <a:avLst/>
          </a:prstGeom>
          <a:noFill/>
        </p:spPr>
        <p:txBody>
          <a:bodyPr wrap="square" lIns="0" tIns="0" rIns="0" bIns="0" rtlCol="0" anchor="ctr" anchorCtr="0">
            <a:normAutofit/>
          </a:bodyPr>
          <a:lstStyle/>
          <a:p>
            <a:pPr algn="ctr">
              <a:lnSpc>
                <a:spcPct val="90000"/>
              </a:lnSpc>
            </a:pPr>
            <a:r>
              <a:rPr lang="en-US" sz="4000" b="1" dirty="0">
                <a:solidFill>
                  <a:srgbClr val="CC050A"/>
                </a:solidFill>
                <a:latin typeface="NeueHaasGroteskDisp Std"/>
              </a:rPr>
              <a:t>Thank you.</a:t>
            </a:r>
          </a:p>
        </p:txBody>
      </p:sp>
      <p:sp>
        <p:nvSpPr>
          <p:cNvPr id="4" name="Date Placeholder 3"/>
          <p:cNvSpPr>
            <a:spLocks noGrp="1"/>
          </p:cNvSpPr>
          <p:nvPr>
            <p:ph type="dt" sz="half" idx="10"/>
          </p:nvPr>
        </p:nvSpPr>
        <p:spPr/>
        <p:txBody>
          <a:bodyPr/>
          <a:lstStyle/>
          <a:p>
            <a:r>
              <a:rPr lang="en-US" smtClean="0">
                <a:solidFill>
                  <a:srgbClr val="000000"/>
                </a:solidFill>
              </a:rPr>
              <a:t>Month 00, 0000</a:t>
            </a:r>
            <a:endParaRPr lang="en-US" dirty="0">
              <a:solidFill>
                <a:srgbClr val="000000"/>
              </a:solidFill>
            </a:endParaRPr>
          </a:p>
        </p:txBody>
      </p:sp>
      <p:pic>
        <p:nvPicPr>
          <p:cNvPr id="11"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1658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20835" y="1108885"/>
            <a:ext cx="8497795" cy="3776256"/>
          </a:xfrm>
          <a:noFill/>
          <a:ln w="9525">
            <a:noFill/>
            <a:miter lim="800000"/>
            <a:headEnd/>
            <a:tailEnd/>
          </a:ln>
        </p:spPr>
        <p:txBody>
          <a:bodyPr/>
          <a:lstStyle>
            <a:lvl1pPr>
              <a:defRPr lang="en-US" dirty="0" smtClean="0">
                <a:solidFill>
                  <a:schemeClr val="tx1"/>
                </a:solidFill>
              </a:defRPr>
            </a:lvl1pPr>
            <a:lvl2pPr>
              <a:defRPr lang="en-US" dirty="0" smtClean="0">
                <a:solidFill>
                  <a:schemeClr val="tx1"/>
                </a:solidFill>
              </a:defRPr>
            </a:lvl2pPr>
            <a:lvl3pPr>
              <a:defRPr lang="en-US" dirty="0" smtClean="0">
                <a:solidFill>
                  <a:schemeClr val="tx1"/>
                </a:solidFill>
              </a:defRPr>
            </a:lvl3pPr>
            <a:lvl4pPr>
              <a:defRPr lang="en-US" dirty="0" smtClean="0">
                <a:solidFill>
                  <a:schemeClr val="tx1"/>
                </a:solidFill>
              </a:defRPr>
            </a:lvl4pPr>
            <a:lvl5pPr>
              <a:defRPr lang="en-US" dirty="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1588916" y="158000"/>
            <a:ext cx="7229653" cy="665913"/>
          </a:xfrm>
        </p:spPr>
        <p:txBody>
          <a:bodyPr/>
          <a:lstStyle>
            <a:lvl1pPr>
              <a:defRPr>
                <a:solidFill>
                  <a:schemeClr val="tx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265741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Table of Contents">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546632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083979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4EBB264-7EA1-B140-B863-91CCA1B22368}" type="slidenum">
              <a:rPr lang="en-US" smtClean="0"/>
              <a:t>‹#›</a:t>
            </a:fld>
            <a:endParaRPr lang="en-US" dirty="0"/>
          </a:p>
        </p:txBody>
      </p:sp>
      <p:sp>
        <p:nvSpPr>
          <p:cNvPr id="7" name="Chart Placeholder 6"/>
          <p:cNvSpPr>
            <a:spLocks noGrp="1"/>
          </p:cNvSpPr>
          <p:nvPr>
            <p:ph type="chart" sz="quarter" idx="13"/>
          </p:nvPr>
        </p:nvSpPr>
        <p:spPr>
          <a:xfrm>
            <a:off x="457200" y="1132188"/>
            <a:ext cx="5416550" cy="3382662"/>
          </a:xfrm>
        </p:spPr>
        <p:txBody>
          <a:bodyPr/>
          <a:lstStyle/>
          <a:p>
            <a:r>
              <a:rPr lang="en-US" dirty="0" smtClean="0"/>
              <a:t>Click icon to add chart</a:t>
            </a:r>
            <a:endParaRPr lang="en-US" dirty="0"/>
          </a:p>
        </p:txBody>
      </p:sp>
      <p:sp>
        <p:nvSpPr>
          <p:cNvPr id="8" name="Content Placeholder 7"/>
          <p:cNvSpPr>
            <a:spLocks noGrp="1"/>
          </p:cNvSpPr>
          <p:nvPr>
            <p:ph sz="quarter" idx="14"/>
          </p:nvPr>
        </p:nvSpPr>
        <p:spPr>
          <a:xfrm>
            <a:off x="6061075" y="1123950"/>
            <a:ext cx="2633662" cy="3390900"/>
          </a:xfrm>
        </p:spPr>
        <p:txBody>
          <a:bodyPr/>
          <a:lstStyle>
            <a:lvl1pPr>
              <a:defRPr sz="1300"/>
            </a:lvl1pPr>
            <a:lvl2pPr>
              <a:defRPr sz="1300"/>
            </a:lvl2pPr>
            <a:lvl3pPr>
              <a:defRPr sz="1300"/>
            </a:lvl3pPr>
            <a:lvl4pPr>
              <a:defRPr sz="1300"/>
            </a:lvl4pPr>
            <a:lvl5pP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5"/>
          </p:nvPr>
        </p:nvSpPr>
        <p:spPr/>
        <p:txBody>
          <a:bodyPr/>
          <a:lstStyle/>
          <a:p>
            <a:r>
              <a:rPr lang="en-US" smtClean="0"/>
              <a:t>Confidential and proprietary materials for authorized Verizon personnel and outside agencies only. Use, disclosure or distribution of this material is not permitted to any unauthorized persons or third parties except by written agreement.</a:t>
            </a:r>
            <a:endParaRPr lang="en-US" dirty="0"/>
          </a:p>
        </p:txBody>
      </p:sp>
    </p:spTree>
    <p:extLst>
      <p:ext uri="{BB962C8B-B14F-4D97-AF65-F5344CB8AC3E}">
        <p14:creationId xmlns:p14="http://schemas.microsoft.com/office/powerpoint/2010/main" val="36736895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57200" y="777050"/>
            <a:ext cx="4114800" cy="1303020"/>
          </a:xfrm>
        </p:spPr>
        <p:txBody>
          <a:bodyPr anchor="b" anchorCtr="0">
            <a:normAutofit/>
          </a:bodyPr>
          <a:lstStyle>
            <a:lvl1pPr>
              <a:defRPr sz="4000"/>
            </a:lvl1pPr>
          </a:lstStyle>
          <a:p>
            <a:r>
              <a:rPr lang="en-US" smtClean="0"/>
              <a:t>Click to edit Master title style</a:t>
            </a:r>
            <a:endParaRPr lang="en-US" dirty="0"/>
          </a:p>
        </p:txBody>
      </p:sp>
      <p:sp>
        <p:nvSpPr>
          <p:cNvPr id="3" name="Subtitle 2"/>
          <p:cNvSpPr>
            <a:spLocks noGrp="1"/>
          </p:cNvSpPr>
          <p:nvPr>
            <p:ph type="subTitle" idx="1"/>
          </p:nvPr>
        </p:nvSpPr>
        <p:spPr bwMode="gray">
          <a:xfrm>
            <a:off x="457200" y="2228850"/>
            <a:ext cx="4114800" cy="514350"/>
          </a:xfrm>
        </p:spPr>
        <p:txBody>
          <a:bodyPr>
            <a:noAutofit/>
          </a:bodyPr>
          <a:lstStyle>
            <a:lvl1pPr marL="0" indent="0" algn="l">
              <a:spcBef>
                <a:spcPts val="90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Footer Placeholder 4"/>
          <p:cNvSpPr>
            <a:spLocks noGrp="1"/>
          </p:cNvSpPr>
          <p:nvPr>
            <p:ph type="ftr" sz="quarter" idx="11"/>
          </p:nvPr>
        </p:nvSpPr>
        <p:spPr>
          <a:xfrm>
            <a:off x="2057400" y="4814316"/>
            <a:ext cx="4041648" cy="171450"/>
          </a:xfrm>
          <a:prstGeom prst="rect">
            <a:avLst/>
          </a:prstGeom>
        </p:spPr>
        <p:txBody>
          <a:bodyPr/>
          <a:lstStyle/>
          <a:p>
            <a:r>
              <a:rPr lang="en-US"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pic>
        <p:nvPicPr>
          <p:cNvPr id="6"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7874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wo-Line Title and Content">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457200" y="1268730"/>
            <a:ext cx="7086600" cy="33604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a:xfrm>
            <a:off x="457200" y="317254"/>
            <a:ext cx="7086600" cy="685800"/>
          </a:xfrm>
        </p:spPr>
        <p:txBody>
          <a:body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smtClean="0">
                <a:solidFill>
                  <a:srgbClr val="000000"/>
                </a:solidFill>
              </a:rPr>
              <a:t>Month 00, 0000</a:t>
            </a:r>
            <a:endParaRPr lang="en-US" dirty="0">
              <a:solidFill>
                <a:srgbClr val="000000"/>
              </a:solidFill>
            </a:endParaRPr>
          </a:p>
        </p:txBody>
      </p:sp>
      <p:sp>
        <p:nvSpPr>
          <p:cNvPr id="8" name="Footer Placeholder 7"/>
          <p:cNvSpPr>
            <a:spLocks noGrp="1"/>
          </p:cNvSpPr>
          <p:nvPr>
            <p:ph type="ftr" sz="quarter" idx="11"/>
          </p:nvPr>
        </p:nvSpPr>
        <p:spPr>
          <a:xfrm>
            <a:off x="2057400" y="4814316"/>
            <a:ext cx="4041648" cy="171450"/>
          </a:xfrm>
          <a:prstGeom prst="rect">
            <a:avLst/>
          </a:prstGeom>
        </p:spPr>
        <p:txBody>
          <a:bodyPr/>
          <a:lstStyle/>
          <a:p>
            <a:r>
              <a:rPr lang="en-US"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34243943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accent2"/>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2514600" y="960120"/>
            <a:ext cx="4114800" cy="3086100"/>
            <a:chOff x="2514600" y="365760"/>
            <a:chExt cx="4114800" cy="4114800"/>
          </a:xfrm>
        </p:grpSpPr>
        <p:sp>
          <p:nvSpPr>
            <p:cNvPr id="7" name="Oval 6"/>
            <p:cNvSpPr>
              <a:spLocks noChangeAspect="1"/>
            </p:cNvSpPr>
            <p:nvPr userDrawn="1"/>
          </p:nvSpPr>
          <p:spPr bwMode="gray">
            <a:xfrm>
              <a:off x="2514600" y="365760"/>
              <a:ext cx="4114800" cy="41148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8" name="Oval 7"/>
            <p:cNvSpPr>
              <a:spLocks noChangeAspect="1"/>
            </p:cNvSpPr>
            <p:nvPr userDrawn="1"/>
          </p:nvSpPr>
          <p:spPr bwMode="hidden">
            <a:xfrm>
              <a:off x="2514600" y="365760"/>
              <a:ext cx="4114800" cy="411480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2" name="Title 1"/>
          <p:cNvSpPr>
            <a:spLocks noGrp="1"/>
          </p:cNvSpPr>
          <p:nvPr>
            <p:ph type="title"/>
          </p:nvPr>
        </p:nvSpPr>
        <p:spPr bwMode="gray">
          <a:xfrm>
            <a:off x="3337560" y="1577340"/>
            <a:ext cx="2468880" cy="1851660"/>
          </a:xfrm>
        </p:spPr>
        <p:txBody>
          <a:bodyPr lIns="0" rIns="0" anchor="ctr" anchorCtr="0">
            <a:normAutofit/>
          </a:bodyPr>
          <a:lstStyle>
            <a:lvl1pPr algn="l">
              <a:defRPr sz="4000" b="1" cap="none"/>
            </a:lvl1pPr>
          </a:lstStyle>
          <a:p>
            <a:r>
              <a:rPr lang="en-US" smtClean="0"/>
              <a:t>Click to edit Master title style</a:t>
            </a:r>
            <a:endParaRPr lang="en-US" dirty="0"/>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5" name="Footer Placeholder 4"/>
          <p:cNvSpPr>
            <a:spLocks noGrp="1"/>
          </p:cNvSpPr>
          <p:nvPr>
            <p:ph type="ftr" sz="quarter" idx="13"/>
          </p:nvPr>
        </p:nvSpPr>
        <p:spPr>
          <a:xfrm>
            <a:off x="2057400" y="4814316"/>
            <a:ext cx="4041648" cy="171450"/>
          </a:xfrm>
          <a:prstGeom prst="rect">
            <a:avLst/>
          </a:prstGeom>
        </p:spPr>
        <p:txBody>
          <a:bodyPr/>
          <a:lstStyle/>
          <a:p>
            <a:r>
              <a:rPr lang="en-US"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3433013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Section Header Green">
    <p:bg>
      <p:bgPr>
        <a:solidFill>
          <a:schemeClr val="accent2"/>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2514600" y="960120"/>
            <a:ext cx="4114800" cy="3086100"/>
            <a:chOff x="2514600" y="1280160"/>
            <a:chExt cx="4114800" cy="4114800"/>
          </a:xfrm>
        </p:grpSpPr>
        <p:sp>
          <p:nvSpPr>
            <p:cNvPr id="7" name="Oval 6"/>
            <p:cNvSpPr>
              <a:spLocks noChangeAspect="1"/>
            </p:cNvSpPr>
            <p:nvPr userDrawn="1"/>
          </p:nvSpPr>
          <p:spPr bwMode="gray">
            <a:xfrm>
              <a:off x="2514600" y="1280160"/>
              <a:ext cx="4114800" cy="41148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8" name="Oval 7"/>
            <p:cNvSpPr>
              <a:spLocks noChangeAspect="1"/>
            </p:cNvSpPr>
            <p:nvPr userDrawn="1"/>
          </p:nvSpPr>
          <p:spPr bwMode="hidden">
            <a:xfrm>
              <a:off x="2514600" y="1280160"/>
              <a:ext cx="4114800" cy="4114800"/>
            </a:xfrm>
            <a:prstGeom prst="ellipse">
              <a:avLst/>
            </a:prstGeom>
            <a:solidFill>
              <a:srgbClr val="E9F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2" name="Title 1"/>
          <p:cNvSpPr>
            <a:spLocks noGrp="1"/>
          </p:cNvSpPr>
          <p:nvPr userDrawn="1">
            <p:ph type="title"/>
          </p:nvPr>
        </p:nvSpPr>
        <p:spPr bwMode="gray">
          <a:xfrm>
            <a:off x="3337560" y="1577340"/>
            <a:ext cx="2468880" cy="1851660"/>
          </a:xfrm>
        </p:spPr>
        <p:txBody>
          <a:bodyPr lIns="0" rIns="0" anchor="ctr" anchorCtr="0">
            <a:normAutofit/>
          </a:bodyPr>
          <a:lstStyle>
            <a:lvl1pPr algn="l">
              <a:defRPr sz="4000" b="1" cap="none"/>
            </a:lvl1pPr>
          </a:lstStyle>
          <a:p>
            <a:r>
              <a:rPr lang="en-US" smtClean="0"/>
              <a:t>Click to edit Master title style</a:t>
            </a:r>
            <a:endParaRPr lang="en-US" dirty="0"/>
          </a:p>
        </p:txBody>
      </p:sp>
      <p:sp>
        <p:nvSpPr>
          <p:cNvPr id="4" name="Date Placeholder 3"/>
          <p:cNvSpPr>
            <a:spLocks noGrp="1"/>
          </p:cNvSpPr>
          <p:nvPr userDrawn="1">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3" name="Footer Placeholder 2"/>
          <p:cNvSpPr>
            <a:spLocks noGrp="1"/>
          </p:cNvSpPr>
          <p:nvPr>
            <p:ph type="ftr" sz="quarter" idx="13"/>
          </p:nvPr>
        </p:nvSpPr>
        <p:spPr>
          <a:xfrm>
            <a:off x="2057400" y="4814316"/>
            <a:ext cx="4041648" cy="171450"/>
          </a:xfrm>
          <a:prstGeom prst="rect">
            <a:avLst/>
          </a:prstGeom>
        </p:spPr>
        <p:txBody>
          <a:bodyPr/>
          <a:lstStyle/>
          <a:p>
            <a:r>
              <a:rPr lang="en-US"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1517935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Section Header Blue">
    <p:bg>
      <p:bgPr>
        <a:solidFill>
          <a:schemeClr val="accent2"/>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2514600" y="960120"/>
            <a:ext cx="4114800" cy="3086100"/>
            <a:chOff x="2514600" y="1280160"/>
            <a:chExt cx="4114800" cy="4114800"/>
          </a:xfrm>
        </p:grpSpPr>
        <p:sp>
          <p:nvSpPr>
            <p:cNvPr id="7" name="Oval 6"/>
            <p:cNvSpPr>
              <a:spLocks noChangeAspect="1"/>
            </p:cNvSpPr>
            <p:nvPr userDrawn="1"/>
          </p:nvSpPr>
          <p:spPr bwMode="gray">
            <a:xfrm>
              <a:off x="2514600" y="1280160"/>
              <a:ext cx="4114800" cy="41148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8" name="Oval 7"/>
            <p:cNvSpPr>
              <a:spLocks noChangeAspect="1"/>
            </p:cNvSpPr>
            <p:nvPr userDrawn="1"/>
          </p:nvSpPr>
          <p:spPr bwMode="hidden">
            <a:xfrm>
              <a:off x="2514600" y="1280160"/>
              <a:ext cx="4114800" cy="4114800"/>
            </a:xfrm>
            <a:prstGeom prst="ellipse">
              <a:avLst/>
            </a:prstGeom>
            <a:solidFill>
              <a:srgbClr val="E8F6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2" name="Title 1"/>
          <p:cNvSpPr>
            <a:spLocks noGrp="1"/>
          </p:cNvSpPr>
          <p:nvPr userDrawn="1">
            <p:ph type="title"/>
          </p:nvPr>
        </p:nvSpPr>
        <p:spPr bwMode="gray">
          <a:xfrm>
            <a:off x="3337560" y="1577340"/>
            <a:ext cx="2468880" cy="1851660"/>
          </a:xfrm>
        </p:spPr>
        <p:txBody>
          <a:bodyPr lIns="0" rIns="0" anchor="ctr" anchorCtr="0">
            <a:normAutofit/>
          </a:bodyPr>
          <a:lstStyle>
            <a:lvl1pPr algn="l">
              <a:defRPr sz="4000" b="1" cap="none"/>
            </a:lvl1pPr>
          </a:lstStyle>
          <a:p>
            <a:r>
              <a:rPr lang="en-US" smtClean="0"/>
              <a:t>Click to edit Master title style</a:t>
            </a:r>
            <a:endParaRPr lang="en-US" dirty="0"/>
          </a:p>
        </p:txBody>
      </p:sp>
      <p:sp>
        <p:nvSpPr>
          <p:cNvPr id="4" name="Date Placeholder 3"/>
          <p:cNvSpPr>
            <a:spLocks noGrp="1"/>
          </p:cNvSpPr>
          <p:nvPr userDrawn="1">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5" name="Footer Placeholder 4"/>
          <p:cNvSpPr>
            <a:spLocks noGrp="1"/>
          </p:cNvSpPr>
          <p:nvPr>
            <p:ph type="ftr" sz="quarter" idx="13"/>
          </p:nvPr>
        </p:nvSpPr>
        <p:spPr>
          <a:xfrm>
            <a:off x="2057400" y="4814316"/>
            <a:ext cx="4041648" cy="171450"/>
          </a:xfrm>
          <a:prstGeom prst="rect">
            <a:avLst/>
          </a:prstGeom>
        </p:spPr>
        <p:txBody>
          <a:bodyPr/>
          <a:lstStyle/>
          <a:p>
            <a:r>
              <a:rPr lang="en-US"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3213504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Alternate Section Header">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57200" y="302683"/>
            <a:ext cx="3886200" cy="188595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10" name="Text Placeholder 9"/>
          <p:cNvSpPr>
            <a:spLocks noGrp="1"/>
          </p:cNvSpPr>
          <p:nvPr>
            <p:ph type="body" sz="quarter" idx="13"/>
          </p:nvPr>
        </p:nvSpPr>
        <p:spPr>
          <a:xfrm>
            <a:off x="4800599" y="310110"/>
            <a:ext cx="3886200" cy="27432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14"/>
          </p:nvPr>
        </p:nvSpPr>
        <p:spPr>
          <a:xfrm>
            <a:off x="2057400" y="4814316"/>
            <a:ext cx="4041648" cy="171450"/>
          </a:xfrm>
          <a:prstGeom prst="rect">
            <a:avLst/>
          </a:prstGeom>
        </p:spPr>
        <p:txBody>
          <a:bodyPr/>
          <a:lstStyle/>
          <a:p>
            <a:r>
              <a:rPr lang="en-US"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1130922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Alternate Section Header Green">
    <p:bg>
      <p:bgPr>
        <a:solidFill>
          <a:schemeClr val="accent2"/>
        </a:solidFill>
        <a:effectLst/>
      </p:bgPr>
    </p:bg>
    <p:spTree>
      <p:nvGrpSpPr>
        <p:cNvPr id="1" name=""/>
        <p:cNvGrpSpPr/>
        <p:nvPr/>
      </p:nvGrpSpPr>
      <p:grpSpPr>
        <a:xfrm>
          <a:off x="0" y="0"/>
          <a:ext cx="0" cy="0"/>
          <a:chOff x="0" y="0"/>
          <a:chExt cx="0" cy="0"/>
        </a:xfrm>
      </p:grpSpPr>
      <p:sp>
        <p:nvSpPr>
          <p:cNvPr id="7" name="Rectangle 6"/>
          <p:cNvSpPr/>
          <p:nvPr userDrawn="1"/>
        </p:nvSpPr>
        <p:spPr bwMode="hidden">
          <a:xfrm>
            <a:off x="0" y="0"/>
            <a:ext cx="9144000" cy="3429000"/>
          </a:xfrm>
          <a:prstGeom prst="rect">
            <a:avLst/>
          </a:prstGeom>
          <a:solidFill>
            <a:srgbClr val="E9F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bwMode="gray">
          <a:xfrm>
            <a:off x="457200" y="302683"/>
            <a:ext cx="3886200" cy="188595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10" name="Text Placeholder 9"/>
          <p:cNvSpPr>
            <a:spLocks noGrp="1"/>
          </p:cNvSpPr>
          <p:nvPr>
            <p:ph type="body" sz="quarter" idx="13"/>
          </p:nvPr>
        </p:nvSpPr>
        <p:spPr>
          <a:xfrm>
            <a:off x="4800599" y="310110"/>
            <a:ext cx="3886200" cy="27432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14"/>
          </p:nvPr>
        </p:nvSpPr>
        <p:spPr>
          <a:xfrm>
            <a:off x="2057400" y="4814316"/>
            <a:ext cx="4041648" cy="171450"/>
          </a:xfrm>
          <a:prstGeom prst="rect">
            <a:avLst/>
          </a:prstGeom>
        </p:spPr>
        <p:txBody>
          <a:bodyPr/>
          <a:lstStyle/>
          <a:p>
            <a:r>
              <a:rPr lang="en-US"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2985999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Alternate Section Header Blue">
    <p:bg>
      <p:bgPr>
        <a:solidFill>
          <a:schemeClr val="accent2"/>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0" y="0"/>
            <a:ext cx="9144000" cy="3429000"/>
          </a:xfrm>
          <a:prstGeom prst="rect">
            <a:avLst/>
          </a:prstGeom>
          <a:solidFill>
            <a:srgbClr val="E8F6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bwMode="gray">
          <a:xfrm>
            <a:off x="457200" y="302683"/>
            <a:ext cx="3886200" cy="188595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10" name="Text Placeholder 9"/>
          <p:cNvSpPr>
            <a:spLocks noGrp="1"/>
          </p:cNvSpPr>
          <p:nvPr>
            <p:ph type="body" sz="quarter" idx="13"/>
          </p:nvPr>
        </p:nvSpPr>
        <p:spPr>
          <a:xfrm>
            <a:off x="4800599" y="310110"/>
            <a:ext cx="3886200" cy="27432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14"/>
          </p:nvPr>
        </p:nvSpPr>
        <p:spPr>
          <a:xfrm>
            <a:off x="2057400" y="4814316"/>
            <a:ext cx="4041648" cy="171450"/>
          </a:xfrm>
          <a:prstGeom prst="rect">
            <a:avLst/>
          </a:prstGeom>
        </p:spPr>
        <p:txBody>
          <a:bodyPr/>
          <a:lstStyle/>
          <a:p>
            <a:r>
              <a:rPr lang="en-US"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1719724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Alternate Section Header Yellow">
    <p:bg>
      <p:bgPr>
        <a:solidFill>
          <a:schemeClr val="accent2"/>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0" y="0"/>
            <a:ext cx="9144000" cy="3429000"/>
          </a:xfrm>
          <a:prstGeom prst="rect">
            <a:avLst/>
          </a:prstGeom>
          <a:solidFill>
            <a:srgbClr val="FEF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bwMode="gray">
          <a:xfrm>
            <a:off x="457200" y="302683"/>
            <a:ext cx="3886200" cy="188595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10" name="Text Placeholder 9"/>
          <p:cNvSpPr>
            <a:spLocks noGrp="1"/>
          </p:cNvSpPr>
          <p:nvPr>
            <p:ph type="body" sz="quarter" idx="13"/>
          </p:nvPr>
        </p:nvSpPr>
        <p:spPr>
          <a:xfrm>
            <a:off x="4800599" y="310110"/>
            <a:ext cx="3886200" cy="27432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14"/>
          </p:nvPr>
        </p:nvSpPr>
        <p:spPr>
          <a:xfrm>
            <a:off x="2057400" y="4814316"/>
            <a:ext cx="4041648" cy="171450"/>
          </a:xfrm>
          <a:prstGeom prst="rect">
            <a:avLst/>
          </a:prstGeom>
        </p:spPr>
        <p:txBody>
          <a:bodyPr/>
          <a:lstStyle/>
          <a:p>
            <a:r>
              <a:rPr lang="en-US"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3046982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Alternate Section Header Orange">
    <p:bg>
      <p:bgPr>
        <a:solidFill>
          <a:schemeClr val="accent2"/>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0" y="0"/>
            <a:ext cx="9144000" cy="3429000"/>
          </a:xfrm>
          <a:prstGeom prst="rect">
            <a:avLst/>
          </a:prstGeom>
          <a:solidFill>
            <a:srgbClr val="FEF0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bwMode="gray">
          <a:xfrm>
            <a:off x="457200" y="302683"/>
            <a:ext cx="3886200" cy="188595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10" name="Text Placeholder 9"/>
          <p:cNvSpPr>
            <a:spLocks noGrp="1"/>
          </p:cNvSpPr>
          <p:nvPr>
            <p:ph type="body" sz="quarter" idx="13"/>
          </p:nvPr>
        </p:nvSpPr>
        <p:spPr>
          <a:xfrm>
            <a:off x="4800599" y="310110"/>
            <a:ext cx="3886200" cy="27432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14"/>
          </p:nvPr>
        </p:nvSpPr>
        <p:spPr>
          <a:xfrm>
            <a:off x="2057400" y="4814316"/>
            <a:ext cx="4041648" cy="171450"/>
          </a:xfrm>
          <a:prstGeom prst="rect">
            <a:avLst/>
          </a:prstGeom>
        </p:spPr>
        <p:txBody>
          <a:bodyPr/>
          <a:lstStyle/>
          <a:p>
            <a:r>
              <a:rPr lang="en-US"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600095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 with Illu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4EBB264-7EA1-B140-B863-91CCA1B22368}" type="slidenum">
              <a:rPr lang="en-US" smtClean="0"/>
              <a:t>‹#›</a:t>
            </a:fld>
            <a:endParaRPr lang="en-US" dirty="0"/>
          </a:p>
        </p:txBody>
      </p:sp>
      <p:sp>
        <p:nvSpPr>
          <p:cNvPr id="9" name="Picture Placeholder 8"/>
          <p:cNvSpPr>
            <a:spLocks noGrp="1"/>
          </p:cNvSpPr>
          <p:nvPr>
            <p:ph type="pic" sz="quarter" idx="15"/>
          </p:nvPr>
        </p:nvSpPr>
        <p:spPr>
          <a:xfrm>
            <a:off x="452442" y="1123951"/>
            <a:ext cx="2622191" cy="1600200"/>
          </a:xfrm>
        </p:spPr>
        <p:txBody>
          <a:bodyPr/>
          <a:lstStyle/>
          <a:p>
            <a:r>
              <a:rPr lang="en-US" dirty="0" smtClean="0"/>
              <a:t>Click icon to add picture</a:t>
            </a:r>
            <a:endParaRPr lang="en-US" dirty="0"/>
          </a:p>
        </p:txBody>
      </p:sp>
      <p:sp>
        <p:nvSpPr>
          <p:cNvPr id="10" name="Picture Placeholder 8"/>
          <p:cNvSpPr>
            <a:spLocks noGrp="1"/>
          </p:cNvSpPr>
          <p:nvPr>
            <p:ph type="pic" sz="quarter" idx="16"/>
          </p:nvPr>
        </p:nvSpPr>
        <p:spPr>
          <a:xfrm>
            <a:off x="3264085" y="1123951"/>
            <a:ext cx="2609693" cy="1600200"/>
          </a:xfrm>
        </p:spPr>
        <p:txBody>
          <a:bodyPr/>
          <a:lstStyle/>
          <a:p>
            <a:r>
              <a:rPr lang="en-US" dirty="0" smtClean="0"/>
              <a:t>Click icon to add picture</a:t>
            </a:r>
            <a:endParaRPr lang="en-US" dirty="0"/>
          </a:p>
        </p:txBody>
      </p:sp>
      <p:sp>
        <p:nvSpPr>
          <p:cNvPr id="11" name="Picture Placeholder 8"/>
          <p:cNvSpPr>
            <a:spLocks noGrp="1"/>
          </p:cNvSpPr>
          <p:nvPr>
            <p:ph type="pic" sz="quarter" idx="17"/>
          </p:nvPr>
        </p:nvSpPr>
        <p:spPr>
          <a:xfrm>
            <a:off x="6055879" y="1123951"/>
            <a:ext cx="2630922" cy="1600200"/>
          </a:xfrm>
        </p:spPr>
        <p:txBody>
          <a:bodyPr/>
          <a:lstStyle/>
          <a:p>
            <a:r>
              <a:rPr lang="en-US" dirty="0" smtClean="0"/>
              <a:t>Click icon to add picture</a:t>
            </a:r>
            <a:endParaRPr lang="en-US" dirty="0"/>
          </a:p>
        </p:txBody>
      </p:sp>
      <p:sp>
        <p:nvSpPr>
          <p:cNvPr id="12" name="Content Placeholder 11"/>
          <p:cNvSpPr>
            <a:spLocks noGrp="1"/>
          </p:cNvSpPr>
          <p:nvPr>
            <p:ph sz="quarter" idx="18"/>
          </p:nvPr>
        </p:nvSpPr>
        <p:spPr>
          <a:xfrm>
            <a:off x="465166" y="2885827"/>
            <a:ext cx="2598737" cy="1629037"/>
          </a:xfrm>
        </p:spPr>
        <p:txBody>
          <a:bodyPr>
            <a:noAutofit/>
          </a:bodyPr>
          <a:lstStyle>
            <a:lvl1pPr>
              <a:spcAft>
                <a:spcPts val="600"/>
              </a:spcAft>
              <a:defRPr sz="1300"/>
            </a:lvl1pPr>
            <a:lvl2pPr>
              <a:spcAft>
                <a:spcPts val="600"/>
              </a:spcAft>
              <a:defRPr sz="1300"/>
            </a:lvl2pPr>
            <a:lvl3pPr>
              <a:spcAft>
                <a:spcPts val="600"/>
              </a:spcAft>
              <a:defRPr sz="1300"/>
            </a:lvl3pPr>
            <a:lvl4pPr>
              <a:spcAft>
                <a:spcPts val="600"/>
              </a:spcAft>
              <a:defRPr sz="1300"/>
            </a:lvl4pPr>
            <a:lvl5pPr>
              <a:spcAft>
                <a:spcPts val="600"/>
              </a:spcAft>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1"/>
          <p:cNvSpPr>
            <a:spLocks noGrp="1"/>
          </p:cNvSpPr>
          <p:nvPr>
            <p:ph sz="quarter" idx="19"/>
          </p:nvPr>
        </p:nvSpPr>
        <p:spPr>
          <a:xfrm>
            <a:off x="3263214" y="2885827"/>
            <a:ext cx="2610536" cy="1629037"/>
          </a:xfrm>
        </p:spPr>
        <p:txBody>
          <a:bodyPr>
            <a:noAutofit/>
          </a:bodyPr>
          <a:lstStyle>
            <a:lvl1pPr>
              <a:spcAft>
                <a:spcPts val="600"/>
              </a:spcAft>
              <a:defRPr sz="1300"/>
            </a:lvl1pPr>
            <a:lvl2pPr>
              <a:spcAft>
                <a:spcPts val="600"/>
              </a:spcAft>
              <a:defRPr sz="1300"/>
            </a:lvl2pPr>
            <a:lvl3pPr>
              <a:spcAft>
                <a:spcPts val="600"/>
              </a:spcAft>
              <a:defRPr sz="1300"/>
            </a:lvl3pPr>
            <a:lvl4pPr>
              <a:spcAft>
                <a:spcPts val="600"/>
              </a:spcAft>
              <a:defRPr sz="1300"/>
            </a:lvl4pPr>
            <a:lvl5pPr>
              <a:spcAft>
                <a:spcPts val="600"/>
              </a:spcAft>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Content Placeholder 11"/>
          <p:cNvSpPr>
            <a:spLocks noGrp="1"/>
          </p:cNvSpPr>
          <p:nvPr>
            <p:ph sz="quarter" idx="20"/>
          </p:nvPr>
        </p:nvSpPr>
        <p:spPr>
          <a:xfrm>
            <a:off x="6055879" y="2885827"/>
            <a:ext cx="2638424" cy="1629037"/>
          </a:xfrm>
        </p:spPr>
        <p:txBody>
          <a:bodyPr>
            <a:noAutofit/>
          </a:bodyPr>
          <a:lstStyle>
            <a:lvl1pPr>
              <a:spcAft>
                <a:spcPts val="600"/>
              </a:spcAft>
              <a:defRPr sz="1300"/>
            </a:lvl1pPr>
            <a:lvl2pPr>
              <a:spcAft>
                <a:spcPts val="600"/>
              </a:spcAft>
              <a:defRPr sz="1300"/>
            </a:lvl2pPr>
            <a:lvl3pPr>
              <a:spcAft>
                <a:spcPts val="600"/>
              </a:spcAft>
              <a:defRPr sz="1300"/>
            </a:lvl3pPr>
            <a:lvl4pPr>
              <a:spcAft>
                <a:spcPts val="600"/>
              </a:spcAft>
              <a:defRPr sz="1300"/>
            </a:lvl4pPr>
            <a:lvl5pPr>
              <a:spcAft>
                <a:spcPts val="600"/>
              </a:spcAft>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itle 14"/>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21"/>
          </p:nvPr>
        </p:nvSpPr>
        <p:spPr/>
        <p:txBody>
          <a:bodyPr/>
          <a:lstStyle/>
          <a:p>
            <a:r>
              <a:rPr lang="en-US" smtClean="0"/>
              <a:t>Confidential and proprietary materials for authorized Verizon personnel and outside agencies only. Use, disclosure or distribution of this material is not permitted to any unauthorized persons or third parties except by written agreement.</a:t>
            </a:r>
            <a:endParaRPr lang="en-US" dirty="0"/>
          </a:p>
        </p:txBody>
      </p:sp>
    </p:spTree>
    <p:extLst>
      <p:ext uri="{BB962C8B-B14F-4D97-AF65-F5344CB8AC3E}">
        <p14:creationId xmlns:p14="http://schemas.microsoft.com/office/powerpoint/2010/main" val="42594032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One Statement &amp; Picture">
    <p:spTree>
      <p:nvGrpSpPr>
        <p:cNvPr id="1" name=""/>
        <p:cNvGrpSpPr/>
        <p:nvPr/>
      </p:nvGrpSpPr>
      <p:grpSpPr>
        <a:xfrm>
          <a:off x="0" y="0"/>
          <a:ext cx="0" cy="0"/>
          <a:chOff x="0" y="0"/>
          <a:chExt cx="0" cy="0"/>
        </a:xfrm>
      </p:grpSpPr>
      <p:sp>
        <p:nvSpPr>
          <p:cNvPr id="6" name="Picture Placeholder 6"/>
          <p:cNvSpPr>
            <a:spLocks noGrp="1"/>
          </p:cNvSpPr>
          <p:nvPr>
            <p:ph type="pic" sz="quarter" idx="13" hasCustomPrompt="1"/>
          </p:nvPr>
        </p:nvSpPr>
        <p:spPr bwMode="gray">
          <a:xfrm>
            <a:off x="3044952" y="0"/>
            <a:ext cx="6099048" cy="5143500"/>
          </a:xfrm>
          <a:noFill/>
        </p:spPr>
        <p:txBody>
          <a:bodyPr anchor="ctr" anchorCtr="0">
            <a:normAutofit/>
          </a:bodyPr>
          <a:lstStyle>
            <a:lvl1pPr marL="0" marR="0" indent="0" algn="ctr" defTabSz="457200" rtl="0" eaLnBrk="1" fontAlgn="auto" latinLnBrk="0" hangingPunct="1">
              <a:lnSpc>
                <a:spcPct val="100000"/>
              </a:lnSpc>
              <a:spcBef>
                <a:spcPts val="600"/>
              </a:spcBef>
              <a:spcAft>
                <a:spcPts val="0"/>
              </a:spcAft>
              <a:buClrTx/>
              <a:buSzTx/>
              <a:buFontTx/>
              <a:buNone/>
              <a:tabLst/>
              <a:defRPr sz="1200" b="0" baseline="0"/>
            </a:lvl1pPr>
          </a:lstStyle>
          <a:p>
            <a:r>
              <a:rPr lang="en-US" dirty="0" smtClean="0"/>
              <a:t>Click icon to add picture. </a:t>
            </a:r>
            <a:br>
              <a:rPr lang="en-US" dirty="0" smtClean="0"/>
            </a:br>
            <a:r>
              <a:rPr lang="en-US" dirty="0" smtClean="0"/>
              <a:t>Placeholder is 8:9 proportion.</a:t>
            </a:r>
          </a:p>
        </p:txBody>
      </p:sp>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8" name="Text Placeholder 21"/>
          <p:cNvSpPr>
            <a:spLocks noGrp="1"/>
          </p:cNvSpPr>
          <p:nvPr>
            <p:ph type="body" sz="quarter" idx="16"/>
          </p:nvPr>
        </p:nvSpPr>
        <p:spPr bwMode="gray">
          <a:xfrm>
            <a:off x="457200" y="317253"/>
            <a:ext cx="2130552" cy="4309516"/>
          </a:xfrm>
        </p:spPr>
        <p:txBody>
          <a:bodyPr/>
          <a:lstStyle>
            <a:lvl1pPr>
              <a:lnSpc>
                <a:spcPct val="90000"/>
              </a:lnSpc>
              <a:spcBef>
                <a:spcPts val="900"/>
              </a:spcBef>
              <a:defRPr sz="26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Footer Placeholder 1"/>
          <p:cNvSpPr>
            <a:spLocks noGrp="1"/>
          </p:cNvSpPr>
          <p:nvPr>
            <p:ph type="ftr" sz="quarter" idx="17"/>
          </p:nvPr>
        </p:nvSpPr>
        <p:spPr>
          <a:xfrm>
            <a:off x="3502152" y="4814316"/>
            <a:ext cx="4041648" cy="171450"/>
          </a:xfrm>
          <a:prstGeom prst="rect">
            <a:avLst/>
          </a:prstGeom>
        </p:spPr>
        <p:txBody>
          <a:bodyPr/>
          <a:lstStyle/>
          <a:p>
            <a:r>
              <a:rPr lang="en-US"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2409571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One Statement &amp; Content">
    <p:bg>
      <p:bgPr>
        <a:solidFill>
          <a:schemeClr val="accent2"/>
        </a:solidFill>
        <a:effectLst/>
      </p:bgPr>
    </p:bg>
    <p:spTree>
      <p:nvGrpSpPr>
        <p:cNvPr id="1" name=""/>
        <p:cNvGrpSpPr/>
        <p:nvPr/>
      </p:nvGrpSpPr>
      <p:grpSpPr>
        <a:xfrm>
          <a:off x="0" y="0"/>
          <a:ext cx="0" cy="0"/>
          <a:chOff x="0" y="0"/>
          <a:chExt cx="0" cy="0"/>
        </a:xfrm>
      </p:grpSpPr>
      <p:sp>
        <p:nvSpPr>
          <p:cNvPr id="11" name="Rectangle 10"/>
          <p:cNvSpPr/>
          <p:nvPr userDrawn="1"/>
        </p:nvSpPr>
        <p:spPr bwMode="hidden">
          <a:xfrm>
            <a:off x="3054096" y="-2"/>
            <a:ext cx="6089904" cy="514350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9" name="Text Placeholder 21"/>
          <p:cNvSpPr>
            <a:spLocks noGrp="1"/>
          </p:cNvSpPr>
          <p:nvPr>
            <p:ph type="body" sz="quarter" idx="16"/>
          </p:nvPr>
        </p:nvSpPr>
        <p:spPr bwMode="gray">
          <a:xfrm>
            <a:off x="457200" y="317253"/>
            <a:ext cx="2130552" cy="4309516"/>
          </a:xfrm>
        </p:spPr>
        <p:txBody>
          <a:bodyPr/>
          <a:lstStyle>
            <a:lvl1pPr>
              <a:lnSpc>
                <a:spcPct val="90000"/>
              </a:lnSpc>
              <a:spcBef>
                <a:spcPts val="900"/>
              </a:spcBef>
              <a:defRPr sz="26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5"/>
          <p:cNvSpPr>
            <a:spLocks noGrp="1"/>
          </p:cNvSpPr>
          <p:nvPr>
            <p:ph type="body" sz="quarter" idx="17"/>
          </p:nvPr>
        </p:nvSpPr>
        <p:spPr>
          <a:xfrm>
            <a:off x="3511296" y="342933"/>
            <a:ext cx="5175504" cy="42838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Footer Placeholder 1"/>
          <p:cNvSpPr>
            <a:spLocks noGrp="1"/>
          </p:cNvSpPr>
          <p:nvPr>
            <p:ph type="ftr" sz="quarter" idx="18"/>
          </p:nvPr>
        </p:nvSpPr>
        <p:spPr>
          <a:xfrm>
            <a:off x="3502152" y="4814316"/>
            <a:ext cx="4041648" cy="171450"/>
          </a:xfrm>
          <a:prstGeom prst="rect">
            <a:avLst/>
          </a:prstGeom>
        </p:spPr>
        <p:txBody>
          <a:bodyPr/>
          <a:lstStyle/>
          <a:p>
            <a:r>
              <a:rPr lang="en-US"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8959913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One Statement &amp; Chart">
    <p:bg>
      <p:bgPr>
        <a:solidFill>
          <a:schemeClr val="accent2"/>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3054096" y="-2"/>
            <a:ext cx="6089904" cy="514350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9" name="Text Placeholder 21"/>
          <p:cNvSpPr>
            <a:spLocks noGrp="1"/>
          </p:cNvSpPr>
          <p:nvPr>
            <p:ph type="body" sz="quarter" idx="16"/>
          </p:nvPr>
        </p:nvSpPr>
        <p:spPr bwMode="gray">
          <a:xfrm>
            <a:off x="457200" y="317253"/>
            <a:ext cx="2130552" cy="4309516"/>
          </a:xfrm>
        </p:spPr>
        <p:txBody>
          <a:bodyPr/>
          <a:lstStyle>
            <a:lvl1pPr>
              <a:lnSpc>
                <a:spcPct val="90000"/>
              </a:lnSpc>
              <a:spcBef>
                <a:spcPts val="900"/>
              </a:spcBef>
              <a:defRPr sz="26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hart Placeholder 6"/>
          <p:cNvSpPr>
            <a:spLocks noGrp="1"/>
          </p:cNvSpPr>
          <p:nvPr>
            <p:ph type="chart" sz="quarter" idx="18" hasCustomPrompt="1"/>
          </p:nvPr>
        </p:nvSpPr>
        <p:spPr>
          <a:xfrm>
            <a:off x="3511550" y="342900"/>
            <a:ext cx="5175250" cy="4283868"/>
          </a:xfrm>
        </p:spPr>
        <p:txBody>
          <a:bodyPr anchor="ctr" anchorCtr="0">
            <a:normAutofit/>
          </a:bodyPr>
          <a:lstStyle>
            <a:lvl1pPr algn="ctr">
              <a:defRPr sz="1200" b="0"/>
            </a:lvl1pPr>
          </a:lstStyle>
          <a:p>
            <a:r>
              <a:rPr lang="en-US" dirty="0" smtClean="0"/>
              <a:t>Click icon to add chart.</a:t>
            </a:r>
            <a:endParaRPr lang="en-US" dirty="0"/>
          </a:p>
        </p:txBody>
      </p:sp>
      <p:sp>
        <p:nvSpPr>
          <p:cNvPr id="2" name="Footer Placeholder 1"/>
          <p:cNvSpPr>
            <a:spLocks noGrp="1"/>
          </p:cNvSpPr>
          <p:nvPr>
            <p:ph type="ftr" sz="quarter" idx="19"/>
          </p:nvPr>
        </p:nvSpPr>
        <p:spPr>
          <a:xfrm>
            <a:off x="3502152" y="4814316"/>
            <a:ext cx="4041648" cy="171450"/>
          </a:xfrm>
          <a:prstGeom prst="rect">
            <a:avLst/>
          </a:prstGeom>
        </p:spPr>
        <p:txBody>
          <a:bodyPr/>
          <a:lstStyle/>
          <a:p>
            <a:r>
              <a:rPr lang="en-US"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499754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hree Statement">
    <p:spTree>
      <p:nvGrpSpPr>
        <p:cNvPr id="1" name=""/>
        <p:cNvGrpSpPr/>
        <p:nvPr/>
      </p:nvGrpSpPr>
      <p:grpSpPr>
        <a:xfrm>
          <a:off x="0" y="0"/>
          <a:ext cx="0" cy="0"/>
          <a:chOff x="0" y="0"/>
          <a:chExt cx="0" cy="0"/>
        </a:xfrm>
      </p:grpSpPr>
      <p:sp>
        <p:nvSpPr>
          <p:cNvPr id="13" name="Rectangle 12"/>
          <p:cNvSpPr/>
          <p:nvPr userDrawn="1"/>
        </p:nvSpPr>
        <p:spPr bwMode="gray">
          <a:xfrm>
            <a:off x="6089904" y="-2"/>
            <a:ext cx="3054096" cy="5143502"/>
          </a:xfrm>
          <a:prstGeom prst="rect">
            <a:avLst/>
          </a:prstGeom>
          <a:solidFill>
            <a:srgbClr val="E8F6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4" name="Rectangle 13"/>
          <p:cNvSpPr/>
          <p:nvPr userDrawn="1"/>
        </p:nvSpPr>
        <p:spPr bwMode="gray">
          <a:xfrm>
            <a:off x="3054096" y="-2"/>
            <a:ext cx="3035808" cy="514350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12" name="Text Placeholder 21"/>
          <p:cNvSpPr>
            <a:spLocks noGrp="1"/>
          </p:cNvSpPr>
          <p:nvPr>
            <p:ph type="body" sz="quarter" idx="16"/>
          </p:nvPr>
        </p:nvSpPr>
        <p:spPr bwMode="gray">
          <a:xfrm>
            <a:off x="457200" y="317253"/>
            <a:ext cx="2130552" cy="4309516"/>
          </a:xfrm>
        </p:spPr>
        <p:txBody>
          <a:bodyPr/>
          <a:lstStyle>
            <a:lvl1pPr>
              <a:lnSpc>
                <a:spcPct val="90000"/>
              </a:lnSpc>
              <a:spcBef>
                <a:spcPts val="900"/>
              </a:spcBef>
              <a:defRPr sz="26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21"/>
          <p:cNvSpPr>
            <a:spLocks noGrp="1"/>
          </p:cNvSpPr>
          <p:nvPr>
            <p:ph type="body" sz="quarter" idx="17"/>
          </p:nvPr>
        </p:nvSpPr>
        <p:spPr bwMode="gray">
          <a:xfrm>
            <a:off x="3511296" y="317253"/>
            <a:ext cx="2130552" cy="4309516"/>
          </a:xfrm>
        </p:spPr>
        <p:txBody>
          <a:bodyPr/>
          <a:lstStyle>
            <a:lvl1pPr>
              <a:lnSpc>
                <a:spcPct val="90000"/>
              </a:lnSpc>
              <a:spcBef>
                <a:spcPts val="900"/>
              </a:spcBef>
              <a:defRPr sz="26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ext Placeholder 21"/>
          <p:cNvSpPr>
            <a:spLocks noGrp="1"/>
          </p:cNvSpPr>
          <p:nvPr>
            <p:ph type="body" sz="quarter" idx="18"/>
          </p:nvPr>
        </p:nvSpPr>
        <p:spPr bwMode="gray">
          <a:xfrm>
            <a:off x="6556248" y="317253"/>
            <a:ext cx="2130552" cy="4309516"/>
          </a:xfrm>
        </p:spPr>
        <p:txBody>
          <a:bodyPr/>
          <a:lstStyle>
            <a:lvl1pPr>
              <a:lnSpc>
                <a:spcPct val="90000"/>
              </a:lnSpc>
              <a:spcBef>
                <a:spcPts val="900"/>
              </a:spcBef>
              <a:defRPr sz="26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Footer Placeholder 1"/>
          <p:cNvSpPr>
            <a:spLocks noGrp="1"/>
          </p:cNvSpPr>
          <p:nvPr>
            <p:ph type="ftr" sz="quarter" idx="19"/>
          </p:nvPr>
        </p:nvSpPr>
        <p:spPr>
          <a:xfrm>
            <a:off x="3502152" y="4814316"/>
            <a:ext cx="4041648" cy="171450"/>
          </a:xfrm>
          <a:prstGeom prst="rect">
            <a:avLst/>
          </a:prstGeom>
        </p:spPr>
        <p:txBody>
          <a:bodyPr/>
          <a:lstStyle/>
          <a:p>
            <a:r>
              <a:rPr lang="en-US"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866995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Six Statement">
    <p:bg>
      <p:bgPr>
        <a:solidFill>
          <a:schemeClr val="accent2"/>
        </a:solidFill>
        <a:effectLst/>
      </p:bgPr>
    </p:bg>
    <p:spTree>
      <p:nvGrpSpPr>
        <p:cNvPr id="1" name=""/>
        <p:cNvGrpSpPr/>
        <p:nvPr/>
      </p:nvGrpSpPr>
      <p:grpSpPr>
        <a:xfrm>
          <a:off x="0" y="0"/>
          <a:ext cx="0" cy="0"/>
          <a:chOff x="0" y="0"/>
          <a:chExt cx="0" cy="0"/>
        </a:xfrm>
      </p:grpSpPr>
      <p:sp>
        <p:nvSpPr>
          <p:cNvPr id="14" name="Rectangle 13"/>
          <p:cNvSpPr/>
          <p:nvPr userDrawn="1"/>
        </p:nvSpPr>
        <p:spPr bwMode="gray">
          <a:xfrm>
            <a:off x="3054109" y="2564892"/>
            <a:ext cx="3035807" cy="2578608"/>
          </a:xfrm>
          <a:prstGeom prst="rect">
            <a:avLst/>
          </a:prstGeom>
          <a:solidFill>
            <a:srgbClr val="E9F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1" name="Rectangle 20"/>
          <p:cNvSpPr/>
          <p:nvPr userDrawn="1"/>
        </p:nvSpPr>
        <p:spPr bwMode="gray">
          <a:xfrm>
            <a:off x="0" y="0"/>
            <a:ext cx="3054096" cy="2564892"/>
          </a:xfrm>
          <a:prstGeom prst="rect">
            <a:avLst/>
          </a:prstGeom>
          <a:solidFill>
            <a:srgbClr val="FEF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5" name="Rectangle 24"/>
          <p:cNvSpPr/>
          <p:nvPr userDrawn="1"/>
        </p:nvSpPr>
        <p:spPr bwMode="gray">
          <a:xfrm>
            <a:off x="6089904" y="0"/>
            <a:ext cx="3054096" cy="2564892"/>
          </a:xfrm>
          <a:prstGeom prst="rect">
            <a:avLst/>
          </a:prstGeom>
          <a:solidFill>
            <a:srgbClr val="FEF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5" name="Text Placeholder 14"/>
          <p:cNvSpPr>
            <a:spLocks noGrp="1"/>
          </p:cNvSpPr>
          <p:nvPr>
            <p:ph type="body" sz="quarter" idx="10"/>
          </p:nvPr>
        </p:nvSpPr>
        <p:spPr bwMode="gray">
          <a:xfrm>
            <a:off x="457200" y="322326"/>
            <a:ext cx="2130552" cy="1714500"/>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16" name="Text Placeholder 14"/>
          <p:cNvSpPr>
            <a:spLocks noGrp="1"/>
          </p:cNvSpPr>
          <p:nvPr>
            <p:ph type="body" sz="quarter" idx="11"/>
          </p:nvPr>
        </p:nvSpPr>
        <p:spPr bwMode="gray">
          <a:xfrm>
            <a:off x="3502152" y="322326"/>
            <a:ext cx="2130552" cy="1714500"/>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17" name="Text Placeholder 14"/>
          <p:cNvSpPr>
            <a:spLocks noGrp="1"/>
          </p:cNvSpPr>
          <p:nvPr>
            <p:ph type="body" sz="quarter" idx="12"/>
          </p:nvPr>
        </p:nvSpPr>
        <p:spPr bwMode="gray">
          <a:xfrm>
            <a:off x="6556248" y="322326"/>
            <a:ext cx="2130552" cy="1714500"/>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18" name="Text Placeholder 14"/>
          <p:cNvSpPr>
            <a:spLocks noGrp="1"/>
          </p:cNvSpPr>
          <p:nvPr>
            <p:ph type="body" sz="quarter" idx="13"/>
          </p:nvPr>
        </p:nvSpPr>
        <p:spPr bwMode="gray">
          <a:xfrm>
            <a:off x="457200" y="2888579"/>
            <a:ext cx="2130552" cy="1714500"/>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19" name="Text Placeholder 14"/>
          <p:cNvSpPr>
            <a:spLocks noGrp="1"/>
          </p:cNvSpPr>
          <p:nvPr>
            <p:ph type="body" sz="quarter" idx="14"/>
          </p:nvPr>
        </p:nvSpPr>
        <p:spPr bwMode="gray">
          <a:xfrm>
            <a:off x="3502152" y="2888579"/>
            <a:ext cx="2130552" cy="1714500"/>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20" name="Text Placeholder 14"/>
          <p:cNvSpPr>
            <a:spLocks noGrp="1"/>
          </p:cNvSpPr>
          <p:nvPr>
            <p:ph type="body" sz="quarter" idx="15"/>
          </p:nvPr>
        </p:nvSpPr>
        <p:spPr bwMode="gray">
          <a:xfrm>
            <a:off x="6556248" y="2888579"/>
            <a:ext cx="2130552" cy="1714500"/>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3" name="Date Placeholder 2"/>
          <p:cNvSpPr>
            <a:spLocks noGrp="1"/>
          </p:cNvSpPr>
          <p:nvPr>
            <p:ph type="dt" sz="half" idx="16"/>
          </p:nvPr>
        </p:nvSpPr>
        <p:spPr/>
        <p:txBody>
          <a:bodyPr/>
          <a:lstStyle/>
          <a:p>
            <a:r>
              <a:rPr lang="en-US" smtClean="0">
                <a:solidFill>
                  <a:srgbClr val="000000"/>
                </a:solidFill>
              </a:rPr>
              <a:t>Month 00, 0000</a:t>
            </a:r>
            <a:endParaRPr lang="en-US" dirty="0">
              <a:solidFill>
                <a:srgbClr val="000000"/>
              </a:solidFill>
            </a:endParaRPr>
          </a:p>
        </p:txBody>
      </p:sp>
      <p:sp>
        <p:nvSpPr>
          <p:cNvPr id="4" name="Footer Placeholder 3"/>
          <p:cNvSpPr>
            <a:spLocks noGrp="1"/>
          </p:cNvSpPr>
          <p:nvPr>
            <p:ph type="ftr" sz="quarter" idx="17"/>
          </p:nvPr>
        </p:nvSpPr>
        <p:spPr>
          <a:xfrm>
            <a:off x="3502152" y="4814316"/>
            <a:ext cx="4041648" cy="171450"/>
          </a:xfrm>
          <a:prstGeom prst="rect">
            <a:avLst/>
          </a:prstGeom>
        </p:spPr>
        <p:txBody>
          <a:bodyPr/>
          <a:lstStyle/>
          <a:p>
            <a:r>
              <a:rPr lang="en-US"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702098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ext &amp; One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10" name="Content Placeholder 2"/>
          <p:cNvSpPr>
            <a:spLocks noGrp="1"/>
          </p:cNvSpPr>
          <p:nvPr>
            <p:ph idx="1"/>
          </p:nvPr>
        </p:nvSpPr>
        <p:spPr bwMode="gray">
          <a:xfrm>
            <a:off x="457200" y="317255"/>
            <a:ext cx="2130552" cy="4309515"/>
          </a:xfrm>
        </p:spPr>
        <p:txBody>
          <a:bodyPr/>
          <a:lstStyle>
            <a:lvl1pPr>
              <a:lnSpc>
                <a:spcPct val="90000"/>
              </a:lnSpc>
              <a:spcBef>
                <a:spcPts val="900"/>
              </a:spcBef>
              <a:defRPr sz="2600">
                <a:solidFill>
                  <a:schemeClr val="accent1"/>
                </a:solidFill>
                <a:latin typeface="+mj-lt"/>
              </a:defRPr>
            </a:lvl1pPr>
            <a:lvl2pPr>
              <a:spcBef>
                <a:spcPts val="900"/>
              </a:spcBef>
              <a:defRPr b="1"/>
            </a:lvl2pPr>
            <a:lvl3pPr marL="0" indent="0">
              <a:spcBef>
                <a:spcPts val="900"/>
              </a:spcBef>
              <a:buFontTx/>
              <a:buNone/>
              <a:defRPr/>
            </a:lvl3pPr>
            <a:lvl4pPr marL="230188" indent="-230188">
              <a:spcBef>
                <a:spcPts val="600"/>
              </a:spcBef>
              <a:buFont typeface="Arial"/>
              <a:buChar char="•"/>
              <a:defRPr/>
            </a:lvl4pPr>
            <a:lvl5pPr marL="460375" indent="-230188">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8"/>
          <p:cNvSpPr>
            <a:spLocks noGrp="1"/>
          </p:cNvSpPr>
          <p:nvPr>
            <p:ph type="pic" sz="quarter" idx="21" hasCustomPrompt="1"/>
          </p:nvPr>
        </p:nvSpPr>
        <p:spPr bwMode="gray">
          <a:xfrm>
            <a:off x="3369564" y="1028733"/>
            <a:ext cx="5317236" cy="2392757"/>
          </a:xfrm>
          <a:noFill/>
        </p:spPr>
        <p:txBody>
          <a:bodyPr anchor="ctr" anchorCtr="0">
            <a:normAutofit/>
          </a:bodyPr>
          <a:lstStyle>
            <a:lvl1pPr algn="ctr">
              <a:spcBef>
                <a:spcPts val="0"/>
              </a:spcBef>
              <a:defRPr sz="1200" b="0"/>
            </a:lvl1pPr>
          </a:lstStyle>
          <a:p>
            <a:r>
              <a:rPr lang="en-US" dirty="0" smtClean="0"/>
              <a:t>Click icon to add picture. </a:t>
            </a:r>
            <a:br>
              <a:rPr lang="en-US" dirty="0" smtClean="0"/>
            </a:br>
            <a:r>
              <a:rPr lang="en-US" dirty="0" smtClean="0"/>
              <a:t>Placeholder is 5:3 proportion.</a:t>
            </a:r>
            <a:endParaRPr lang="en-US" dirty="0"/>
          </a:p>
        </p:txBody>
      </p:sp>
      <p:sp>
        <p:nvSpPr>
          <p:cNvPr id="11" name="Text Placeholder 9"/>
          <p:cNvSpPr>
            <a:spLocks noGrp="1"/>
          </p:cNvSpPr>
          <p:nvPr>
            <p:ph type="body" sz="quarter" idx="27" hasCustomPrompt="1"/>
          </p:nvPr>
        </p:nvSpPr>
        <p:spPr>
          <a:xfrm>
            <a:off x="3369564" y="3497580"/>
            <a:ext cx="5317236" cy="274320"/>
          </a:xfrm>
        </p:spPr>
        <p:txBody>
          <a:bodyPr>
            <a:noAutofit/>
          </a:bodyPr>
          <a:lstStyle>
            <a:lvl1pPr>
              <a:spcBef>
                <a:spcPts val="0"/>
              </a:spcBef>
              <a:defRPr sz="9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2" name="Footer Placeholder 1"/>
          <p:cNvSpPr>
            <a:spLocks noGrp="1"/>
          </p:cNvSpPr>
          <p:nvPr>
            <p:ph type="ftr" sz="quarter" idx="28"/>
          </p:nvPr>
        </p:nvSpPr>
        <p:spPr>
          <a:xfrm>
            <a:off x="2057400" y="4814316"/>
            <a:ext cx="4041648" cy="171450"/>
          </a:xfrm>
          <a:prstGeom prst="rect">
            <a:avLst/>
          </a:prstGeom>
        </p:spPr>
        <p:txBody>
          <a:bodyPr/>
          <a:lstStyle/>
          <a:p>
            <a:r>
              <a:rPr lang="en-US"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1978810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ext &amp; Two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11" name="Picture Placeholder 8"/>
          <p:cNvSpPr>
            <a:spLocks noGrp="1"/>
          </p:cNvSpPr>
          <p:nvPr>
            <p:ph type="pic" sz="quarter" idx="19" hasCustomPrompt="1"/>
          </p:nvPr>
        </p:nvSpPr>
        <p:spPr bwMode="gray">
          <a:xfrm>
            <a:off x="6281928" y="1028700"/>
            <a:ext cx="2404872" cy="2400300"/>
          </a:xfrm>
          <a:noFill/>
        </p:spPr>
        <p:txBody>
          <a:bodyPr anchor="ctr" anchorCtr="0">
            <a:normAutofit/>
          </a:bodyPr>
          <a:lstStyle>
            <a:lvl1pPr marL="0" marR="0" indent="0" algn="ctr" defTabSz="457200" rtl="0" eaLnBrk="1" fontAlgn="auto" latinLnBrk="0" hangingPunct="1">
              <a:lnSpc>
                <a:spcPct val="100000"/>
              </a:lnSpc>
              <a:spcBef>
                <a:spcPts val="0"/>
              </a:spcBef>
              <a:spcAft>
                <a:spcPts val="0"/>
              </a:spcAft>
              <a:buClrTx/>
              <a:buSzTx/>
              <a:buFontTx/>
              <a:buNone/>
              <a:tabLst/>
              <a:defRPr sz="1200" b="0" baseline="0"/>
            </a:lvl1pPr>
          </a:lstStyle>
          <a:p>
            <a:r>
              <a:rPr lang="en-US" dirty="0" smtClean="0"/>
              <a:t>Click icon to add picture. </a:t>
            </a:r>
            <a:br>
              <a:rPr lang="en-US" dirty="0" smtClean="0"/>
            </a:br>
            <a:r>
              <a:rPr lang="en-US" dirty="0" smtClean="0"/>
              <a:t>Placeholder is 3:4 proportion.</a:t>
            </a:r>
          </a:p>
        </p:txBody>
      </p:sp>
      <p:sp>
        <p:nvSpPr>
          <p:cNvPr id="12" name="Picture Placeholder 8"/>
          <p:cNvSpPr>
            <a:spLocks noGrp="1"/>
          </p:cNvSpPr>
          <p:nvPr>
            <p:ph type="pic" sz="quarter" idx="20" hasCustomPrompt="1"/>
          </p:nvPr>
        </p:nvSpPr>
        <p:spPr bwMode="gray">
          <a:xfrm>
            <a:off x="3369564" y="1028700"/>
            <a:ext cx="2404872" cy="2400300"/>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
        <p:nvSpPr>
          <p:cNvPr id="14" name="Content Placeholder 2"/>
          <p:cNvSpPr>
            <a:spLocks noGrp="1"/>
          </p:cNvSpPr>
          <p:nvPr>
            <p:ph idx="1"/>
          </p:nvPr>
        </p:nvSpPr>
        <p:spPr bwMode="gray">
          <a:xfrm>
            <a:off x="457200" y="317254"/>
            <a:ext cx="2130552" cy="4309514"/>
          </a:xfrm>
        </p:spPr>
        <p:txBody>
          <a:bodyPr/>
          <a:lstStyle>
            <a:lvl1pPr>
              <a:lnSpc>
                <a:spcPct val="90000"/>
              </a:lnSpc>
              <a:spcBef>
                <a:spcPts val="900"/>
              </a:spcBef>
              <a:defRPr sz="2600">
                <a:solidFill>
                  <a:schemeClr val="accent1"/>
                </a:solidFill>
                <a:latin typeface="+mj-lt"/>
              </a:defRPr>
            </a:lvl1pPr>
            <a:lvl2pPr>
              <a:spcBef>
                <a:spcPts val="900"/>
              </a:spcBef>
              <a:defRPr b="1"/>
            </a:lvl2pPr>
            <a:lvl3pPr marL="0" indent="0">
              <a:spcBef>
                <a:spcPts val="900"/>
              </a:spcBef>
              <a:buFontTx/>
              <a:buNone/>
              <a:defRPr/>
            </a:lvl3pPr>
            <a:lvl4pPr marL="230188" indent="-230188">
              <a:spcBef>
                <a:spcPts val="600"/>
              </a:spcBef>
              <a:buFont typeface="Arial"/>
              <a:buChar char="•"/>
              <a:defRPr/>
            </a:lvl4pPr>
            <a:lvl5pPr marL="460375" indent="-230188">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9"/>
          <p:cNvSpPr>
            <a:spLocks noGrp="1"/>
          </p:cNvSpPr>
          <p:nvPr>
            <p:ph type="body" sz="quarter" idx="27" hasCustomPrompt="1"/>
          </p:nvPr>
        </p:nvSpPr>
        <p:spPr>
          <a:xfrm>
            <a:off x="3369564" y="3497580"/>
            <a:ext cx="2404872" cy="274320"/>
          </a:xfrm>
        </p:spPr>
        <p:txBody>
          <a:bodyPr>
            <a:noAutofit/>
          </a:bodyPr>
          <a:lstStyle>
            <a:lvl1pPr>
              <a:spcBef>
                <a:spcPts val="0"/>
              </a:spcBef>
              <a:defRPr sz="9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6" name="Text Placeholder 9"/>
          <p:cNvSpPr>
            <a:spLocks noGrp="1"/>
          </p:cNvSpPr>
          <p:nvPr>
            <p:ph type="body" sz="quarter" idx="28" hasCustomPrompt="1"/>
          </p:nvPr>
        </p:nvSpPr>
        <p:spPr>
          <a:xfrm>
            <a:off x="6281928" y="3497580"/>
            <a:ext cx="2404872" cy="274320"/>
          </a:xfrm>
        </p:spPr>
        <p:txBody>
          <a:bodyPr>
            <a:noAutofit/>
          </a:bodyPr>
          <a:lstStyle>
            <a:lvl1pPr marL="0" marR="0" indent="0" algn="l" defTabSz="457200" rtl="0" eaLnBrk="1" fontAlgn="auto" latinLnBrk="0" hangingPunct="1">
              <a:lnSpc>
                <a:spcPct val="100000"/>
              </a:lnSpc>
              <a:spcBef>
                <a:spcPts val="0"/>
              </a:spcBef>
              <a:spcAft>
                <a:spcPts val="0"/>
              </a:spcAft>
              <a:buClrTx/>
              <a:buSzTx/>
              <a:buFontTx/>
              <a:buNone/>
              <a:tabLst/>
              <a:defRPr sz="9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2" name="Footer Placeholder 1"/>
          <p:cNvSpPr>
            <a:spLocks noGrp="1"/>
          </p:cNvSpPr>
          <p:nvPr>
            <p:ph type="ftr" sz="quarter" idx="29"/>
          </p:nvPr>
        </p:nvSpPr>
        <p:spPr>
          <a:xfrm>
            <a:off x="2057400" y="4814316"/>
            <a:ext cx="4041648" cy="171450"/>
          </a:xfrm>
          <a:prstGeom prst="rect">
            <a:avLst/>
          </a:prstGeom>
        </p:spPr>
        <p:txBody>
          <a:bodyPr/>
          <a:lstStyle/>
          <a:p>
            <a:r>
              <a:rPr lang="en-US"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33352687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hree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9" name="Picture Placeholder 8"/>
          <p:cNvSpPr>
            <a:spLocks noGrp="1"/>
          </p:cNvSpPr>
          <p:nvPr>
            <p:ph type="pic" sz="quarter" idx="13" hasCustomPrompt="1"/>
          </p:nvPr>
        </p:nvSpPr>
        <p:spPr bwMode="gray">
          <a:xfrm>
            <a:off x="457200" y="1028700"/>
            <a:ext cx="2404872" cy="2400300"/>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
        <p:nvSpPr>
          <p:cNvPr id="24" name="Picture Placeholder 8"/>
          <p:cNvSpPr>
            <a:spLocks noGrp="1"/>
          </p:cNvSpPr>
          <p:nvPr>
            <p:ph type="pic" sz="quarter" idx="19" hasCustomPrompt="1"/>
          </p:nvPr>
        </p:nvSpPr>
        <p:spPr bwMode="gray">
          <a:xfrm>
            <a:off x="6281928" y="1028700"/>
            <a:ext cx="2404872" cy="2400300"/>
          </a:xfrm>
          <a:noFill/>
        </p:spPr>
        <p:txBody>
          <a:bodyPr anchor="ctr" anchorCtr="0">
            <a:normAutofit/>
          </a:bodyPr>
          <a:lstStyle>
            <a:lvl1pPr marL="0" marR="0" indent="0" algn="ctr" defTabSz="457200" rtl="0" eaLnBrk="1" fontAlgn="auto" latinLnBrk="0" hangingPunct="1">
              <a:lnSpc>
                <a:spcPct val="100000"/>
              </a:lnSpc>
              <a:spcBef>
                <a:spcPts val="0"/>
              </a:spcBef>
              <a:spcAft>
                <a:spcPts val="0"/>
              </a:spcAft>
              <a:buClrTx/>
              <a:buSzTx/>
              <a:buFontTx/>
              <a:buNone/>
              <a:tabLst/>
              <a:defRPr sz="1200" b="0" baseline="0"/>
            </a:lvl1pPr>
          </a:lstStyle>
          <a:p>
            <a:r>
              <a:rPr lang="en-US" dirty="0" smtClean="0"/>
              <a:t>Click icon to add picture. </a:t>
            </a:r>
            <a:br>
              <a:rPr lang="en-US" dirty="0" smtClean="0"/>
            </a:br>
            <a:r>
              <a:rPr lang="en-US" dirty="0" smtClean="0"/>
              <a:t>Placeholder is 3:4 proportion.</a:t>
            </a:r>
          </a:p>
        </p:txBody>
      </p:sp>
      <p:sp>
        <p:nvSpPr>
          <p:cNvPr id="25" name="Picture Placeholder 8"/>
          <p:cNvSpPr>
            <a:spLocks noGrp="1"/>
          </p:cNvSpPr>
          <p:nvPr>
            <p:ph type="pic" sz="quarter" idx="20" hasCustomPrompt="1"/>
          </p:nvPr>
        </p:nvSpPr>
        <p:spPr bwMode="gray">
          <a:xfrm>
            <a:off x="3369564" y="1028700"/>
            <a:ext cx="2404872" cy="2400300"/>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
        <p:nvSpPr>
          <p:cNvPr id="13" name="Text Placeholder 9"/>
          <p:cNvSpPr>
            <a:spLocks noGrp="1"/>
          </p:cNvSpPr>
          <p:nvPr>
            <p:ph type="body" sz="quarter" idx="28" hasCustomPrompt="1"/>
          </p:nvPr>
        </p:nvSpPr>
        <p:spPr>
          <a:xfrm>
            <a:off x="6281928" y="3497580"/>
            <a:ext cx="2404872" cy="274320"/>
          </a:xfrm>
        </p:spPr>
        <p:txBody>
          <a:bodyPr>
            <a:noAutofit/>
          </a:bodyPr>
          <a:lstStyle>
            <a:lvl1pPr>
              <a:spcBef>
                <a:spcPts val="0"/>
              </a:spcBef>
              <a:defRPr sz="9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4" name="Text Placeholder 9"/>
          <p:cNvSpPr>
            <a:spLocks noGrp="1"/>
          </p:cNvSpPr>
          <p:nvPr>
            <p:ph type="body" sz="quarter" idx="29" hasCustomPrompt="1"/>
          </p:nvPr>
        </p:nvSpPr>
        <p:spPr>
          <a:xfrm>
            <a:off x="457200" y="3497580"/>
            <a:ext cx="2404872" cy="274320"/>
          </a:xfrm>
        </p:spPr>
        <p:txBody>
          <a:bodyPr>
            <a:noAutofit/>
          </a:bodyPr>
          <a:lstStyle>
            <a:lvl1pPr>
              <a:spcBef>
                <a:spcPts val="0"/>
              </a:spcBef>
              <a:defRPr sz="9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5" name="Text Placeholder 9"/>
          <p:cNvSpPr>
            <a:spLocks noGrp="1"/>
          </p:cNvSpPr>
          <p:nvPr>
            <p:ph type="body" sz="quarter" idx="30" hasCustomPrompt="1"/>
          </p:nvPr>
        </p:nvSpPr>
        <p:spPr>
          <a:xfrm>
            <a:off x="3369564" y="3497580"/>
            <a:ext cx="2404872" cy="274320"/>
          </a:xfrm>
        </p:spPr>
        <p:txBody>
          <a:bodyPr>
            <a:noAutofit/>
          </a:bodyPr>
          <a:lstStyle>
            <a:lvl1pPr>
              <a:spcBef>
                <a:spcPts val="0"/>
              </a:spcBef>
              <a:defRPr sz="9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2" name="Footer Placeholder 1"/>
          <p:cNvSpPr>
            <a:spLocks noGrp="1"/>
          </p:cNvSpPr>
          <p:nvPr>
            <p:ph type="ftr" sz="quarter" idx="31"/>
          </p:nvPr>
        </p:nvSpPr>
        <p:spPr>
          <a:xfrm>
            <a:off x="2057400" y="4814316"/>
            <a:ext cx="4041648" cy="171450"/>
          </a:xfrm>
          <a:prstGeom prst="rect">
            <a:avLst/>
          </a:prstGeom>
        </p:spPr>
        <p:txBody>
          <a:bodyPr/>
          <a:lstStyle/>
          <a:p>
            <a:r>
              <a:rPr lang="en-US"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3201126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1_Full-Screen Picture">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bwMode="gray">
          <a:xfrm>
            <a:off x="0" y="0"/>
            <a:ext cx="9144000" cy="5143500"/>
          </a:xfrm>
        </p:spPr>
        <p:txBody>
          <a:bodyPr anchor="ctr" anchorCtr="0">
            <a:normAutofit/>
          </a:bodyPr>
          <a:lstStyle>
            <a:lvl1pPr marL="0" marR="0" indent="0" algn="ctr" defTabSz="457200" rtl="0" eaLnBrk="1" fontAlgn="auto" latinLnBrk="0" hangingPunct="1">
              <a:lnSpc>
                <a:spcPct val="100000"/>
              </a:lnSpc>
              <a:spcBef>
                <a:spcPts val="0"/>
              </a:spcBef>
              <a:spcAft>
                <a:spcPts val="0"/>
              </a:spcAft>
              <a:buClrTx/>
              <a:buSzTx/>
              <a:buFontTx/>
              <a:buNone/>
              <a:tabLst/>
              <a:defRPr sz="1200" b="0"/>
            </a:lvl1pPr>
          </a:lstStyle>
          <a:p>
            <a:r>
              <a:rPr lang="en-US" dirty="0" smtClean="0"/>
              <a:t>Click icon to add picture. </a:t>
            </a:r>
            <a:br>
              <a:rPr lang="en-US" dirty="0" smtClean="0"/>
            </a:br>
            <a:r>
              <a:rPr lang="en-US" dirty="0" smtClean="0"/>
              <a:t>Placeholder is 4:3 proportion.</a:t>
            </a:r>
          </a:p>
        </p:txBody>
      </p:sp>
      <p:sp>
        <p:nvSpPr>
          <p:cNvPr id="2" name="Date Placeholder 1"/>
          <p:cNvSpPr>
            <a:spLocks noGrp="1"/>
          </p:cNvSpPr>
          <p:nvPr>
            <p:ph type="dt" sz="half" idx="11"/>
          </p:nvPr>
        </p:nvSpPr>
        <p:spPr/>
        <p:txBody>
          <a:bodyPr/>
          <a:lstStyle/>
          <a:p>
            <a:r>
              <a:rPr lang="en-US" smtClean="0">
                <a:solidFill>
                  <a:srgbClr val="000000"/>
                </a:solidFill>
              </a:rPr>
              <a:t>Month 00, 0000</a:t>
            </a:r>
            <a:endParaRPr lang="en-US" dirty="0">
              <a:solidFill>
                <a:srgbClr val="000000"/>
              </a:solidFill>
            </a:endParaRPr>
          </a:p>
        </p:txBody>
      </p:sp>
      <p:sp>
        <p:nvSpPr>
          <p:cNvPr id="3" name="Footer Placeholder 2"/>
          <p:cNvSpPr>
            <a:spLocks noGrp="1"/>
          </p:cNvSpPr>
          <p:nvPr>
            <p:ph type="ftr" sz="quarter" idx="12"/>
          </p:nvPr>
        </p:nvSpPr>
        <p:spPr>
          <a:xfrm>
            <a:off x="457200" y="4814316"/>
            <a:ext cx="4041648" cy="171450"/>
          </a:xfrm>
          <a:prstGeom prst="rect">
            <a:avLst/>
          </a:prstGeom>
        </p:spPr>
        <p:txBody>
          <a:bodyPr/>
          <a:lstStyle/>
          <a:p>
            <a:r>
              <a:rPr lang="en-US"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777483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hank You">
    <p:bg>
      <p:bgPr>
        <a:solidFill>
          <a:schemeClr val="accent2"/>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2514600" y="960120"/>
            <a:ext cx="4114800" cy="3086100"/>
            <a:chOff x="2514600" y="365760"/>
            <a:chExt cx="4114800" cy="4114800"/>
          </a:xfrm>
        </p:grpSpPr>
        <p:sp>
          <p:nvSpPr>
            <p:cNvPr id="7" name="Oval 6"/>
            <p:cNvSpPr>
              <a:spLocks noChangeAspect="1"/>
            </p:cNvSpPr>
            <p:nvPr userDrawn="1"/>
          </p:nvSpPr>
          <p:spPr bwMode="gray">
            <a:xfrm>
              <a:off x="2514600" y="365760"/>
              <a:ext cx="4114800" cy="41148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8" name="Oval 7"/>
            <p:cNvSpPr>
              <a:spLocks noChangeAspect="1"/>
            </p:cNvSpPr>
            <p:nvPr userDrawn="1"/>
          </p:nvSpPr>
          <p:spPr bwMode="hidden">
            <a:xfrm>
              <a:off x="2514600" y="365760"/>
              <a:ext cx="4114800" cy="411480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3" name="TextBox 2"/>
          <p:cNvSpPr txBox="1"/>
          <p:nvPr userDrawn="1"/>
        </p:nvSpPr>
        <p:spPr bwMode="gray">
          <a:xfrm>
            <a:off x="3154680" y="1577340"/>
            <a:ext cx="2834640" cy="1851660"/>
          </a:xfrm>
          <a:prstGeom prst="rect">
            <a:avLst/>
          </a:prstGeom>
          <a:noFill/>
        </p:spPr>
        <p:txBody>
          <a:bodyPr wrap="square" lIns="0" tIns="0" rIns="0" bIns="0" rtlCol="0" anchor="ctr" anchorCtr="0">
            <a:normAutofit/>
          </a:bodyPr>
          <a:lstStyle/>
          <a:p>
            <a:pPr algn="ctr">
              <a:lnSpc>
                <a:spcPct val="90000"/>
              </a:lnSpc>
            </a:pPr>
            <a:r>
              <a:rPr lang="en-US" sz="4000" b="1" dirty="0" smtClean="0">
                <a:solidFill>
                  <a:srgbClr val="CC050A"/>
                </a:solidFill>
                <a:latin typeface="NeueHaasGroteskDisp Std"/>
              </a:rPr>
              <a:t>Thank you.</a:t>
            </a:r>
            <a:endParaRPr lang="en-US" sz="4000" b="1" dirty="0">
              <a:solidFill>
                <a:srgbClr val="CC050A"/>
              </a:solidFill>
              <a:latin typeface="NeueHaasGroteskDisp Std"/>
            </a:endParaRPr>
          </a:p>
        </p:txBody>
      </p:sp>
      <p:sp>
        <p:nvSpPr>
          <p:cNvPr id="4" name="Date Placeholder 3"/>
          <p:cNvSpPr>
            <a:spLocks noGrp="1"/>
          </p:cNvSpPr>
          <p:nvPr>
            <p:ph type="dt" sz="half" idx="10"/>
          </p:nvPr>
        </p:nvSpPr>
        <p:spPr/>
        <p:txBody>
          <a:bodyPr/>
          <a:lstStyle/>
          <a:p>
            <a:r>
              <a:rPr lang="en-US" smtClean="0">
                <a:solidFill>
                  <a:srgbClr val="000000"/>
                </a:solidFill>
              </a:rPr>
              <a:t>Month 00, 0000</a:t>
            </a:r>
            <a:endParaRPr lang="en-US" dirty="0">
              <a:solidFill>
                <a:srgbClr val="000000"/>
              </a:solidFill>
            </a:endParaRPr>
          </a:p>
        </p:txBody>
      </p:sp>
      <p:sp>
        <p:nvSpPr>
          <p:cNvPr id="5" name="Footer Placeholder 4"/>
          <p:cNvSpPr>
            <a:spLocks noGrp="1"/>
          </p:cNvSpPr>
          <p:nvPr>
            <p:ph type="ftr" sz="quarter" idx="11"/>
          </p:nvPr>
        </p:nvSpPr>
        <p:spPr>
          <a:xfrm>
            <a:off x="2057400" y="4814316"/>
            <a:ext cx="4041648" cy="171450"/>
          </a:xfrm>
          <a:prstGeom prst="rect">
            <a:avLst/>
          </a:prstGeom>
        </p:spPr>
        <p:txBody>
          <a:bodyPr/>
          <a:lstStyle/>
          <a:p>
            <a:r>
              <a:rPr lang="en-US"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2122526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Col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4EBB264-7EA1-B140-B863-91CCA1B22368}" type="slidenum">
              <a:rPr lang="en-US" smtClean="0"/>
              <a:t>‹#›</a:t>
            </a:fld>
            <a:endParaRPr lang="en-US" dirty="0"/>
          </a:p>
        </p:txBody>
      </p:sp>
      <p:sp>
        <p:nvSpPr>
          <p:cNvPr id="12" name="Content Placeholder 11"/>
          <p:cNvSpPr>
            <a:spLocks noGrp="1"/>
          </p:cNvSpPr>
          <p:nvPr>
            <p:ph sz="quarter" idx="18"/>
          </p:nvPr>
        </p:nvSpPr>
        <p:spPr>
          <a:xfrm>
            <a:off x="465166" y="1123950"/>
            <a:ext cx="2598737" cy="3390900"/>
          </a:xfrm>
        </p:spPr>
        <p:txBody>
          <a:bodyPr/>
          <a:lstStyle>
            <a:lvl1pPr>
              <a:spcAft>
                <a:spcPts val="600"/>
              </a:spcAft>
              <a:defRPr sz="1300"/>
            </a:lvl1pPr>
            <a:lvl2pPr>
              <a:spcAft>
                <a:spcPts val="600"/>
              </a:spcAft>
              <a:defRPr sz="1300"/>
            </a:lvl2pPr>
            <a:lvl3pPr>
              <a:spcAft>
                <a:spcPts val="600"/>
              </a:spcAft>
              <a:defRPr sz="1300"/>
            </a:lvl3pPr>
            <a:lvl4pPr>
              <a:spcAft>
                <a:spcPts val="600"/>
              </a:spcAft>
              <a:defRPr sz="1300"/>
            </a:lvl4pPr>
            <a:lvl5pPr>
              <a:spcAft>
                <a:spcPts val="600"/>
              </a:spcAft>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1"/>
          <p:cNvSpPr>
            <a:spLocks noGrp="1"/>
          </p:cNvSpPr>
          <p:nvPr>
            <p:ph sz="quarter" idx="19"/>
          </p:nvPr>
        </p:nvSpPr>
        <p:spPr>
          <a:xfrm>
            <a:off x="3254375" y="1123950"/>
            <a:ext cx="2622550" cy="3390900"/>
          </a:xfrm>
        </p:spPr>
        <p:txBody>
          <a:bodyPr/>
          <a:lstStyle>
            <a:lvl1pPr>
              <a:spcAft>
                <a:spcPts val="600"/>
              </a:spcAft>
              <a:defRPr sz="1300"/>
            </a:lvl1pPr>
            <a:lvl2pPr>
              <a:spcAft>
                <a:spcPts val="600"/>
              </a:spcAft>
              <a:defRPr sz="1300"/>
            </a:lvl2pPr>
            <a:lvl3pPr>
              <a:spcAft>
                <a:spcPts val="600"/>
              </a:spcAft>
              <a:defRPr sz="1300"/>
            </a:lvl3pPr>
            <a:lvl4pPr>
              <a:spcAft>
                <a:spcPts val="600"/>
              </a:spcAft>
              <a:defRPr sz="1300"/>
            </a:lvl4pPr>
            <a:lvl5pPr>
              <a:spcAft>
                <a:spcPts val="600"/>
              </a:spcAft>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Content Placeholder 11"/>
          <p:cNvSpPr>
            <a:spLocks noGrp="1"/>
          </p:cNvSpPr>
          <p:nvPr>
            <p:ph sz="quarter" idx="20"/>
          </p:nvPr>
        </p:nvSpPr>
        <p:spPr>
          <a:xfrm>
            <a:off x="6054725" y="1123950"/>
            <a:ext cx="2639578" cy="3390900"/>
          </a:xfrm>
        </p:spPr>
        <p:txBody>
          <a:bodyPr/>
          <a:lstStyle>
            <a:lvl1pPr>
              <a:spcAft>
                <a:spcPts val="600"/>
              </a:spcAft>
              <a:defRPr sz="1300"/>
            </a:lvl1pPr>
            <a:lvl2pPr>
              <a:spcAft>
                <a:spcPts val="600"/>
              </a:spcAft>
              <a:defRPr sz="1300"/>
            </a:lvl2pPr>
            <a:lvl3pPr>
              <a:spcAft>
                <a:spcPts val="600"/>
              </a:spcAft>
              <a:defRPr sz="1300"/>
            </a:lvl3pPr>
            <a:lvl4pPr>
              <a:spcAft>
                <a:spcPts val="600"/>
              </a:spcAft>
              <a:defRPr sz="1300"/>
            </a:lvl4pPr>
            <a:lvl5pPr>
              <a:spcAft>
                <a:spcPts val="600"/>
              </a:spcAft>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Title 14"/>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21"/>
          </p:nvPr>
        </p:nvSpPr>
        <p:spPr/>
        <p:txBody>
          <a:bodyPr/>
          <a:lstStyle/>
          <a:p>
            <a:r>
              <a:rPr lang="en-US" smtClean="0"/>
              <a:t>Confidential and proprietary materials for authorized Verizon personnel and outside agencies only. Use, disclosure or distribution of this material is not permitted to any unauthorized persons or third parties except by written agreement.</a:t>
            </a:r>
            <a:endParaRPr lang="en-US" dirty="0"/>
          </a:p>
        </p:txBody>
      </p:sp>
    </p:spTree>
    <p:extLst>
      <p:ext uri="{BB962C8B-B14F-4D97-AF65-F5344CB8AC3E}">
        <p14:creationId xmlns:p14="http://schemas.microsoft.com/office/powerpoint/2010/main" val="7891462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3_One Statement &amp; Chart">
    <p:bg>
      <p:bgPr>
        <a:solidFill>
          <a:srgbClr val="FEF0E8"/>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3054096" y="-2"/>
            <a:ext cx="6089904" cy="514350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9" name="Text Placeholder 21"/>
          <p:cNvSpPr>
            <a:spLocks noGrp="1"/>
          </p:cNvSpPr>
          <p:nvPr>
            <p:ph type="body" sz="quarter" idx="16"/>
          </p:nvPr>
        </p:nvSpPr>
        <p:spPr bwMode="gray">
          <a:xfrm>
            <a:off x="457200" y="317253"/>
            <a:ext cx="2130552" cy="4309516"/>
          </a:xfrm>
        </p:spPr>
        <p:txBody>
          <a:bodyPr/>
          <a:lstStyle>
            <a:lvl1pPr>
              <a:lnSpc>
                <a:spcPct val="90000"/>
              </a:lnSpc>
              <a:spcBef>
                <a:spcPts val="675"/>
              </a:spcBef>
              <a:defRPr sz="1950">
                <a:solidFill>
                  <a:schemeClr val="accent1"/>
                </a:solidFill>
                <a:latin typeface="+mj-lt"/>
              </a:defRPr>
            </a:lvl1pPr>
            <a:lvl2pPr>
              <a:spcBef>
                <a:spcPts val="675"/>
              </a:spcBef>
              <a:defRPr>
                <a:solidFill>
                  <a:schemeClr val="tx1"/>
                </a:solidFill>
              </a:defRPr>
            </a:lvl2pPr>
            <a:lvl3pPr>
              <a:spcBef>
                <a:spcPts val="450"/>
              </a:spcBef>
              <a:defRPr>
                <a:solidFill>
                  <a:schemeClr val="tx1"/>
                </a:solidFill>
              </a:defRPr>
            </a:lvl3pPr>
            <a:lvl4pPr>
              <a:spcBef>
                <a:spcPts val="450"/>
              </a:spcBef>
              <a:defRPr>
                <a:solidFill>
                  <a:schemeClr val="tx1"/>
                </a:solidFill>
              </a:defRPr>
            </a:lvl4pPr>
            <a:lvl5pPr>
              <a:spcBef>
                <a:spcPts val="45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hart Placeholder 6"/>
          <p:cNvSpPr>
            <a:spLocks noGrp="1"/>
          </p:cNvSpPr>
          <p:nvPr>
            <p:ph type="chart" sz="quarter" idx="18" hasCustomPrompt="1"/>
          </p:nvPr>
        </p:nvSpPr>
        <p:spPr>
          <a:xfrm>
            <a:off x="3511550" y="342900"/>
            <a:ext cx="5175250" cy="4283868"/>
          </a:xfrm>
        </p:spPr>
        <p:txBody>
          <a:bodyPr anchor="ctr" anchorCtr="0">
            <a:normAutofit/>
          </a:bodyPr>
          <a:lstStyle>
            <a:lvl1pPr algn="ctr">
              <a:defRPr sz="900" b="0"/>
            </a:lvl1pPr>
          </a:lstStyle>
          <a:p>
            <a:r>
              <a:rPr lang="en-US" dirty="0" smtClean="0"/>
              <a:t>Click icon to add chart.</a:t>
            </a:r>
            <a:endParaRPr lang="en-US" dirty="0"/>
          </a:p>
        </p:txBody>
      </p:sp>
      <p:sp>
        <p:nvSpPr>
          <p:cNvPr id="10" name="Footer Placeholder 2"/>
          <p:cNvSpPr>
            <a:spLocks noGrp="1"/>
          </p:cNvSpPr>
          <p:nvPr>
            <p:ph type="ftr" sz="quarter" idx="14"/>
          </p:nvPr>
        </p:nvSpPr>
        <p:spPr>
          <a:xfrm>
            <a:off x="457235" y="4700032"/>
            <a:ext cx="7086601" cy="228600"/>
          </a:xfrm>
          <a:prstGeom prst="rect">
            <a:avLst/>
          </a:prstGeom>
        </p:spPr>
        <p:txBody>
          <a:bodyPr/>
          <a:lstStyle/>
          <a:p>
            <a:r>
              <a:rPr lang="en-US"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1123364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57200" y="310896"/>
            <a:ext cx="4114800" cy="1737360"/>
          </a:xfrm>
        </p:spPr>
        <p:txBody>
          <a:bodyPr anchor="b" anchorCtr="0">
            <a:normAutofit/>
          </a:bodyPr>
          <a:lstStyle>
            <a:lvl1pPr>
              <a:defRPr sz="4000"/>
            </a:lvl1pPr>
          </a:lstStyle>
          <a:p>
            <a:r>
              <a:rPr lang="en-US" smtClean="0"/>
              <a:t>Click to edit Master title style</a:t>
            </a:r>
            <a:endParaRPr lang="en-US" dirty="0"/>
          </a:p>
        </p:txBody>
      </p:sp>
      <p:sp>
        <p:nvSpPr>
          <p:cNvPr id="3" name="Subtitle 2"/>
          <p:cNvSpPr>
            <a:spLocks noGrp="1"/>
          </p:cNvSpPr>
          <p:nvPr>
            <p:ph type="subTitle" idx="1"/>
          </p:nvPr>
        </p:nvSpPr>
        <p:spPr bwMode="gray">
          <a:xfrm>
            <a:off x="457200" y="2240280"/>
            <a:ext cx="4114800" cy="685800"/>
          </a:xfrm>
        </p:spPr>
        <p:txBody>
          <a:bodyPr>
            <a:noAutofit/>
          </a:bodyPr>
          <a:lstStyle>
            <a:lvl1pPr marL="0" indent="0" algn="l">
              <a:spcBef>
                <a:spcPts val="90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510124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Slide Green">
    <p:bg>
      <p:bgPr>
        <a:solidFill>
          <a:schemeClr val="accent2"/>
        </a:solidFill>
        <a:effectLst/>
      </p:bgPr>
    </p:bg>
    <p:spTree>
      <p:nvGrpSpPr>
        <p:cNvPr id="1" name=""/>
        <p:cNvGrpSpPr/>
        <p:nvPr/>
      </p:nvGrpSpPr>
      <p:grpSpPr>
        <a:xfrm>
          <a:off x="0" y="0"/>
          <a:ext cx="0" cy="0"/>
          <a:chOff x="0" y="0"/>
          <a:chExt cx="0" cy="0"/>
        </a:xfrm>
      </p:grpSpPr>
      <p:sp>
        <p:nvSpPr>
          <p:cNvPr id="7" name="Rectangle 6"/>
          <p:cNvSpPr/>
          <p:nvPr userDrawn="1"/>
        </p:nvSpPr>
        <p:spPr bwMode="hidden">
          <a:xfrm>
            <a:off x="0" y="0"/>
            <a:ext cx="9144000" cy="3429000"/>
          </a:xfrm>
          <a:prstGeom prst="rect">
            <a:avLst/>
          </a:prstGeom>
          <a:solidFill>
            <a:srgbClr val="E9F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6" name="Title 1"/>
          <p:cNvSpPr>
            <a:spLocks noGrp="1"/>
          </p:cNvSpPr>
          <p:nvPr>
            <p:ph type="ctrTitle"/>
          </p:nvPr>
        </p:nvSpPr>
        <p:spPr bwMode="gray">
          <a:xfrm>
            <a:off x="457200" y="310896"/>
            <a:ext cx="4114800" cy="1737360"/>
          </a:xfrm>
        </p:spPr>
        <p:txBody>
          <a:bodyPr anchor="b" anchorCtr="0">
            <a:normAutofit/>
          </a:bodyPr>
          <a:lstStyle>
            <a:lvl1pPr>
              <a:defRPr sz="4000"/>
            </a:lvl1pPr>
          </a:lstStyle>
          <a:p>
            <a:r>
              <a:rPr lang="en-US" smtClean="0"/>
              <a:t>Click to edit Master title style</a:t>
            </a:r>
            <a:endParaRPr lang="en-US" dirty="0"/>
          </a:p>
        </p:txBody>
      </p:sp>
      <p:sp>
        <p:nvSpPr>
          <p:cNvPr id="8" name="Subtitle 2"/>
          <p:cNvSpPr>
            <a:spLocks noGrp="1"/>
          </p:cNvSpPr>
          <p:nvPr>
            <p:ph type="subTitle" idx="1"/>
          </p:nvPr>
        </p:nvSpPr>
        <p:spPr bwMode="gray">
          <a:xfrm>
            <a:off x="457200" y="2240280"/>
            <a:ext cx="4114800" cy="685800"/>
          </a:xfrm>
        </p:spPr>
        <p:txBody>
          <a:bodyPr>
            <a:noAutofit/>
          </a:bodyPr>
          <a:lstStyle>
            <a:lvl1pPr marL="0" indent="0" algn="l">
              <a:spcBef>
                <a:spcPts val="90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302535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tle Slide Blue">
    <p:bg>
      <p:bgPr>
        <a:solidFill>
          <a:schemeClr val="accent2"/>
        </a:solidFill>
        <a:effectLst/>
      </p:bgPr>
    </p:bg>
    <p:spTree>
      <p:nvGrpSpPr>
        <p:cNvPr id="1" name=""/>
        <p:cNvGrpSpPr/>
        <p:nvPr/>
      </p:nvGrpSpPr>
      <p:grpSpPr>
        <a:xfrm>
          <a:off x="0" y="0"/>
          <a:ext cx="0" cy="0"/>
          <a:chOff x="0" y="0"/>
          <a:chExt cx="0" cy="0"/>
        </a:xfrm>
      </p:grpSpPr>
      <p:sp>
        <p:nvSpPr>
          <p:cNvPr id="7" name="Rectangle 6"/>
          <p:cNvSpPr/>
          <p:nvPr userDrawn="1"/>
        </p:nvSpPr>
        <p:spPr bwMode="hidden">
          <a:xfrm>
            <a:off x="0" y="0"/>
            <a:ext cx="9144000" cy="3429000"/>
          </a:xfrm>
          <a:prstGeom prst="rect">
            <a:avLst/>
          </a:prstGeom>
          <a:solidFill>
            <a:srgbClr val="E8F6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6" name="Title 1"/>
          <p:cNvSpPr>
            <a:spLocks noGrp="1"/>
          </p:cNvSpPr>
          <p:nvPr>
            <p:ph type="ctrTitle"/>
          </p:nvPr>
        </p:nvSpPr>
        <p:spPr bwMode="gray">
          <a:xfrm>
            <a:off x="457200" y="310896"/>
            <a:ext cx="4114800" cy="1737360"/>
          </a:xfrm>
        </p:spPr>
        <p:txBody>
          <a:bodyPr anchor="b" anchorCtr="0">
            <a:normAutofit/>
          </a:bodyPr>
          <a:lstStyle>
            <a:lvl1pPr>
              <a:defRPr sz="4000"/>
            </a:lvl1pPr>
          </a:lstStyle>
          <a:p>
            <a:r>
              <a:rPr lang="en-US" smtClean="0"/>
              <a:t>Click to edit Master title style</a:t>
            </a:r>
            <a:endParaRPr lang="en-US" dirty="0"/>
          </a:p>
        </p:txBody>
      </p:sp>
      <p:sp>
        <p:nvSpPr>
          <p:cNvPr id="8" name="Subtitle 2"/>
          <p:cNvSpPr>
            <a:spLocks noGrp="1"/>
          </p:cNvSpPr>
          <p:nvPr>
            <p:ph type="subTitle" idx="1"/>
          </p:nvPr>
        </p:nvSpPr>
        <p:spPr bwMode="gray">
          <a:xfrm>
            <a:off x="457200" y="2240280"/>
            <a:ext cx="4114800" cy="685800"/>
          </a:xfrm>
        </p:spPr>
        <p:txBody>
          <a:bodyPr>
            <a:noAutofit/>
          </a:bodyPr>
          <a:lstStyle>
            <a:lvl1pPr marL="0" indent="0" algn="l">
              <a:spcBef>
                <a:spcPts val="90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154753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tle Slide Yellow">
    <p:bg>
      <p:bgPr>
        <a:solidFill>
          <a:schemeClr val="accent2"/>
        </a:solidFill>
        <a:effectLst/>
      </p:bgPr>
    </p:bg>
    <p:spTree>
      <p:nvGrpSpPr>
        <p:cNvPr id="1" name=""/>
        <p:cNvGrpSpPr/>
        <p:nvPr/>
      </p:nvGrpSpPr>
      <p:grpSpPr>
        <a:xfrm>
          <a:off x="0" y="0"/>
          <a:ext cx="0" cy="0"/>
          <a:chOff x="0" y="0"/>
          <a:chExt cx="0" cy="0"/>
        </a:xfrm>
      </p:grpSpPr>
      <p:sp>
        <p:nvSpPr>
          <p:cNvPr id="7" name="Rectangle 6"/>
          <p:cNvSpPr/>
          <p:nvPr userDrawn="1"/>
        </p:nvSpPr>
        <p:spPr bwMode="hidden">
          <a:xfrm>
            <a:off x="0" y="0"/>
            <a:ext cx="9144000" cy="3429000"/>
          </a:xfrm>
          <a:prstGeom prst="rect">
            <a:avLst/>
          </a:prstGeom>
          <a:solidFill>
            <a:srgbClr val="FEF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6" name="Title 1"/>
          <p:cNvSpPr>
            <a:spLocks noGrp="1"/>
          </p:cNvSpPr>
          <p:nvPr>
            <p:ph type="ctrTitle"/>
          </p:nvPr>
        </p:nvSpPr>
        <p:spPr bwMode="gray">
          <a:xfrm>
            <a:off x="457200" y="310896"/>
            <a:ext cx="4114800" cy="1737360"/>
          </a:xfrm>
        </p:spPr>
        <p:txBody>
          <a:bodyPr anchor="b" anchorCtr="0">
            <a:normAutofit/>
          </a:bodyPr>
          <a:lstStyle>
            <a:lvl1pPr>
              <a:defRPr sz="4000"/>
            </a:lvl1pPr>
          </a:lstStyle>
          <a:p>
            <a:r>
              <a:rPr lang="en-US" smtClean="0"/>
              <a:t>Click to edit Master title style</a:t>
            </a:r>
            <a:endParaRPr lang="en-US" dirty="0"/>
          </a:p>
        </p:txBody>
      </p:sp>
      <p:sp>
        <p:nvSpPr>
          <p:cNvPr id="8" name="Subtitle 2"/>
          <p:cNvSpPr>
            <a:spLocks noGrp="1"/>
          </p:cNvSpPr>
          <p:nvPr>
            <p:ph type="subTitle" idx="1"/>
          </p:nvPr>
        </p:nvSpPr>
        <p:spPr bwMode="gray">
          <a:xfrm>
            <a:off x="457200" y="2240280"/>
            <a:ext cx="4114800" cy="685800"/>
          </a:xfrm>
        </p:spPr>
        <p:txBody>
          <a:bodyPr>
            <a:noAutofit/>
          </a:bodyPr>
          <a:lstStyle>
            <a:lvl1pPr marL="0" indent="0" algn="l">
              <a:spcBef>
                <a:spcPts val="90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018575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Slide Orange">
    <p:bg>
      <p:bgPr>
        <a:solidFill>
          <a:schemeClr val="accent2"/>
        </a:solidFill>
        <a:effectLst/>
      </p:bgPr>
    </p:bg>
    <p:spTree>
      <p:nvGrpSpPr>
        <p:cNvPr id="1" name=""/>
        <p:cNvGrpSpPr/>
        <p:nvPr/>
      </p:nvGrpSpPr>
      <p:grpSpPr>
        <a:xfrm>
          <a:off x="0" y="0"/>
          <a:ext cx="0" cy="0"/>
          <a:chOff x="0" y="0"/>
          <a:chExt cx="0" cy="0"/>
        </a:xfrm>
      </p:grpSpPr>
      <p:sp>
        <p:nvSpPr>
          <p:cNvPr id="7" name="Rectangle 6"/>
          <p:cNvSpPr/>
          <p:nvPr userDrawn="1"/>
        </p:nvSpPr>
        <p:spPr bwMode="hidden">
          <a:xfrm>
            <a:off x="0" y="0"/>
            <a:ext cx="9144000" cy="3429000"/>
          </a:xfrm>
          <a:prstGeom prst="rect">
            <a:avLst/>
          </a:prstGeom>
          <a:solidFill>
            <a:srgbClr val="FEF0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6" name="Title 1"/>
          <p:cNvSpPr>
            <a:spLocks noGrp="1"/>
          </p:cNvSpPr>
          <p:nvPr>
            <p:ph type="ctrTitle"/>
          </p:nvPr>
        </p:nvSpPr>
        <p:spPr bwMode="gray">
          <a:xfrm>
            <a:off x="457200" y="310896"/>
            <a:ext cx="4114800" cy="1737360"/>
          </a:xfrm>
        </p:spPr>
        <p:txBody>
          <a:bodyPr anchor="b" anchorCtr="0">
            <a:normAutofit/>
          </a:bodyPr>
          <a:lstStyle>
            <a:lvl1pPr>
              <a:defRPr sz="4000"/>
            </a:lvl1pPr>
          </a:lstStyle>
          <a:p>
            <a:r>
              <a:rPr lang="en-US" smtClean="0"/>
              <a:t>Click to edit Master title style</a:t>
            </a:r>
            <a:endParaRPr lang="en-US" dirty="0"/>
          </a:p>
        </p:txBody>
      </p:sp>
      <p:sp>
        <p:nvSpPr>
          <p:cNvPr id="8" name="Subtitle 2"/>
          <p:cNvSpPr>
            <a:spLocks noGrp="1"/>
          </p:cNvSpPr>
          <p:nvPr>
            <p:ph type="subTitle" idx="1"/>
          </p:nvPr>
        </p:nvSpPr>
        <p:spPr bwMode="gray">
          <a:xfrm>
            <a:off x="457200" y="2240280"/>
            <a:ext cx="4114800" cy="685800"/>
          </a:xfrm>
        </p:spPr>
        <p:txBody>
          <a:bodyPr>
            <a:noAutofit/>
          </a:bodyPr>
          <a:lstStyle>
            <a:lvl1pPr marL="0" indent="0" algn="l">
              <a:spcBef>
                <a:spcPts val="90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422333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wo-Line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457200" y="1691640"/>
            <a:ext cx="7086600" cy="2880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a:xfrm>
            <a:off x="457200" y="420624"/>
            <a:ext cx="7086600" cy="914400"/>
          </a:xfrm>
        </p:spPr>
        <p:txBody>
          <a:body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smtClean="0">
                <a:solidFill>
                  <a:srgbClr val="000000"/>
                </a:solidFill>
              </a:rPr>
              <a:t>Month 00, 0000</a:t>
            </a:r>
            <a:endParaRPr lang="en-US" dirty="0">
              <a:solidFill>
                <a:srgbClr val="000000"/>
              </a:solidFill>
            </a:endParaRPr>
          </a:p>
        </p:txBody>
      </p:sp>
    </p:spTree>
    <p:extLst>
      <p:ext uri="{BB962C8B-B14F-4D97-AF65-F5344CB8AC3E}">
        <p14:creationId xmlns:p14="http://schemas.microsoft.com/office/powerpoint/2010/main" val="1864169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accent2"/>
        </a:solidFill>
        <a:effectLst/>
      </p:bgPr>
    </p:bg>
    <p:spTree>
      <p:nvGrpSpPr>
        <p:cNvPr id="1" name=""/>
        <p:cNvGrpSpPr/>
        <p:nvPr/>
      </p:nvGrpSpPr>
      <p:grpSpPr>
        <a:xfrm>
          <a:off x="0" y="0"/>
          <a:ext cx="0" cy="0"/>
          <a:chOff x="0" y="0"/>
          <a:chExt cx="0" cy="0"/>
        </a:xfrm>
      </p:grpSpPr>
      <p:grpSp>
        <p:nvGrpSpPr>
          <p:cNvPr id="9" name="Group 8"/>
          <p:cNvGrpSpPr/>
          <p:nvPr userDrawn="1"/>
        </p:nvGrpSpPr>
        <p:grpSpPr>
          <a:xfrm>
            <a:off x="2514600" y="365760"/>
            <a:ext cx="4114800" cy="4114800"/>
            <a:chOff x="2514600" y="365760"/>
            <a:chExt cx="4114800" cy="4114800"/>
          </a:xfrm>
        </p:grpSpPr>
        <p:sp>
          <p:nvSpPr>
            <p:cNvPr id="10" name="Oval 9"/>
            <p:cNvSpPr>
              <a:spLocks noChangeAspect="1"/>
            </p:cNvSpPr>
            <p:nvPr userDrawn="1"/>
          </p:nvSpPr>
          <p:spPr bwMode="gray">
            <a:xfrm>
              <a:off x="2514600" y="365760"/>
              <a:ext cx="4114800" cy="4114800"/>
            </a:xfrm>
            <a:prstGeom prst="ellipse">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Oval 10"/>
            <p:cNvSpPr>
              <a:spLocks noChangeAspect="1"/>
            </p:cNvSpPr>
            <p:nvPr userDrawn="1"/>
          </p:nvSpPr>
          <p:spPr bwMode="hidden">
            <a:xfrm>
              <a:off x="2514600" y="365760"/>
              <a:ext cx="4114800" cy="411480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2" name="Title 1"/>
          <p:cNvSpPr>
            <a:spLocks noGrp="1"/>
          </p:cNvSpPr>
          <p:nvPr>
            <p:ph type="title"/>
          </p:nvPr>
        </p:nvSpPr>
        <p:spPr bwMode="gray">
          <a:xfrm>
            <a:off x="3337560" y="1188720"/>
            <a:ext cx="2468880" cy="2468880"/>
          </a:xfrm>
        </p:spPr>
        <p:txBody>
          <a:bodyPr lIns="0" rIns="0" anchor="ctr" anchorCtr="0">
            <a:normAutofit/>
          </a:bodyPr>
          <a:lstStyle>
            <a:lvl1pPr algn="l">
              <a:defRPr sz="4000" b="1" cap="none"/>
            </a:lvl1pPr>
          </a:lstStyle>
          <a:p>
            <a:r>
              <a:rPr lang="en-US" smtClean="0"/>
              <a:t>Click to edit Master title style</a:t>
            </a:r>
            <a:endParaRPr lang="en-US" dirty="0"/>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pic>
        <p:nvPicPr>
          <p:cNvPr id="7"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3060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Section Header Yellow">
    <p:bg>
      <p:bgPr>
        <a:solidFill>
          <a:schemeClr val="accent2"/>
        </a:solidFill>
        <a:effectLst/>
      </p:bgPr>
    </p:bg>
    <p:spTree>
      <p:nvGrpSpPr>
        <p:cNvPr id="1" name=""/>
        <p:cNvGrpSpPr/>
        <p:nvPr/>
      </p:nvGrpSpPr>
      <p:grpSpPr>
        <a:xfrm>
          <a:off x="0" y="0"/>
          <a:ext cx="0" cy="0"/>
          <a:chOff x="0" y="0"/>
          <a:chExt cx="0" cy="0"/>
        </a:xfrm>
      </p:grpSpPr>
      <p:grpSp>
        <p:nvGrpSpPr>
          <p:cNvPr id="12" name="Group 11"/>
          <p:cNvGrpSpPr/>
          <p:nvPr userDrawn="1"/>
        </p:nvGrpSpPr>
        <p:grpSpPr>
          <a:xfrm>
            <a:off x="2514600" y="365760"/>
            <a:ext cx="4114800" cy="4114800"/>
            <a:chOff x="2514600" y="365760"/>
            <a:chExt cx="4114800" cy="4114800"/>
          </a:xfrm>
        </p:grpSpPr>
        <p:sp>
          <p:nvSpPr>
            <p:cNvPr id="10" name="Oval 9"/>
            <p:cNvSpPr>
              <a:spLocks noChangeAspect="1"/>
            </p:cNvSpPr>
            <p:nvPr userDrawn="1"/>
          </p:nvSpPr>
          <p:spPr bwMode="gray">
            <a:xfrm>
              <a:off x="2514600" y="365760"/>
              <a:ext cx="4114800" cy="4114800"/>
            </a:xfrm>
            <a:prstGeom prst="ellipse">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Oval 10"/>
            <p:cNvSpPr>
              <a:spLocks noChangeAspect="1"/>
            </p:cNvSpPr>
            <p:nvPr userDrawn="1"/>
          </p:nvSpPr>
          <p:spPr bwMode="hidden">
            <a:xfrm>
              <a:off x="2514600" y="365760"/>
              <a:ext cx="4114800" cy="4114800"/>
            </a:xfrm>
            <a:prstGeom prst="ellipse">
              <a:avLst/>
            </a:prstGeom>
            <a:solidFill>
              <a:srgbClr val="FEF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userDrawn="1">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9" name="Title 1"/>
          <p:cNvSpPr>
            <a:spLocks noGrp="1"/>
          </p:cNvSpPr>
          <p:nvPr userDrawn="1">
            <p:ph type="title"/>
          </p:nvPr>
        </p:nvSpPr>
        <p:spPr bwMode="gray">
          <a:xfrm>
            <a:off x="3337560" y="1188720"/>
            <a:ext cx="2468880" cy="2468880"/>
          </a:xfrm>
        </p:spPr>
        <p:txBody>
          <a:bodyPr lIns="0" rIns="0" anchor="ctr" anchorCtr="0">
            <a:normAutofit/>
          </a:bodyPr>
          <a:lstStyle>
            <a:lvl1pPr algn="l">
              <a:defRPr sz="4000" b="1" cap="none"/>
            </a:lvl1pPr>
          </a:lstStyle>
          <a:p>
            <a:r>
              <a:rPr lang="en-US" smtClean="0"/>
              <a:t>Click to edit Master title style</a:t>
            </a:r>
            <a:endParaRPr lang="en-US" dirty="0"/>
          </a:p>
        </p:txBody>
      </p:sp>
      <p:pic>
        <p:nvPicPr>
          <p:cNvPr id="7"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7063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Section Header Orange">
    <p:bg>
      <p:bgPr>
        <a:solidFill>
          <a:schemeClr val="accent2"/>
        </a:solidFill>
        <a:effectLst/>
      </p:bgPr>
    </p:bg>
    <p:spTree>
      <p:nvGrpSpPr>
        <p:cNvPr id="1" name=""/>
        <p:cNvGrpSpPr/>
        <p:nvPr/>
      </p:nvGrpSpPr>
      <p:grpSpPr>
        <a:xfrm>
          <a:off x="0" y="0"/>
          <a:ext cx="0" cy="0"/>
          <a:chOff x="0" y="0"/>
          <a:chExt cx="0" cy="0"/>
        </a:xfrm>
      </p:grpSpPr>
      <p:grpSp>
        <p:nvGrpSpPr>
          <p:cNvPr id="12" name="Group 11"/>
          <p:cNvGrpSpPr/>
          <p:nvPr userDrawn="1"/>
        </p:nvGrpSpPr>
        <p:grpSpPr>
          <a:xfrm>
            <a:off x="2514600" y="365760"/>
            <a:ext cx="4114800" cy="4114800"/>
            <a:chOff x="2514600" y="365760"/>
            <a:chExt cx="4114800" cy="4114800"/>
          </a:xfrm>
        </p:grpSpPr>
        <p:sp>
          <p:nvSpPr>
            <p:cNvPr id="10" name="Oval 9"/>
            <p:cNvSpPr>
              <a:spLocks noChangeAspect="1"/>
            </p:cNvSpPr>
            <p:nvPr userDrawn="1"/>
          </p:nvSpPr>
          <p:spPr bwMode="gray">
            <a:xfrm>
              <a:off x="2514600" y="365760"/>
              <a:ext cx="4114800" cy="4114800"/>
            </a:xfrm>
            <a:prstGeom prst="ellipse">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Oval 10"/>
            <p:cNvSpPr>
              <a:spLocks noChangeAspect="1"/>
            </p:cNvSpPr>
            <p:nvPr userDrawn="1"/>
          </p:nvSpPr>
          <p:spPr bwMode="hidden">
            <a:xfrm>
              <a:off x="2514600" y="365760"/>
              <a:ext cx="4114800" cy="4114800"/>
            </a:xfrm>
            <a:prstGeom prst="ellipse">
              <a:avLst/>
            </a:prstGeom>
            <a:solidFill>
              <a:srgbClr val="FEF0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userDrawn="1">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9" name="Title 1"/>
          <p:cNvSpPr>
            <a:spLocks noGrp="1"/>
          </p:cNvSpPr>
          <p:nvPr userDrawn="1">
            <p:ph type="title"/>
          </p:nvPr>
        </p:nvSpPr>
        <p:spPr bwMode="gray">
          <a:xfrm>
            <a:off x="3337560" y="1188720"/>
            <a:ext cx="2468880" cy="2468880"/>
          </a:xfrm>
        </p:spPr>
        <p:txBody>
          <a:bodyPr lIns="0" rIns="0" anchor="ctr" anchorCtr="0">
            <a:normAutofit/>
          </a:bodyPr>
          <a:lstStyle>
            <a:lvl1pPr algn="l">
              <a:defRPr sz="4000" b="1" cap="none"/>
            </a:lvl1pPr>
          </a:lstStyle>
          <a:p>
            <a:r>
              <a:rPr lang="en-US" smtClean="0"/>
              <a:t>Click to edit Master title style</a:t>
            </a:r>
            <a:endParaRPr lang="en-US" dirty="0"/>
          </a:p>
        </p:txBody>
      </p:sp>
      <p:pic>
        <p:nvPicPr>
          <p:cNvPr id="7"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8570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Col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4EBB264-7EA1-B140-B863-91CCA1B22368}" type="slidenum">
              <a:rPr lang="en-US" smtClean="0"/>
              <a:t>‹#›</a:t>
            </a:fld>
            <a:endParaRPr lang="en-US" dirty="0"/>
          </a:p>
        </p:txBody>
      </p:sp>
      <p:sp>
        <p:nvSpPr>
          <p:cNvPr id="12" name="Content Placeholder 11"/>
          <p:cNvSpPr>
            <a:spLocks noGrp="1"/>
          </p:cNvSpPr>
          <p:nvPr>
            <p:ph sz="quarter" idx="18"/>
          </p:nvPr>
        </p:nvSpPr>
        <p:spPr>
          <a:xfrm>
            <a:off x="465139" y="1123950"/>
            <a:ext cx="1909762" cy="3390900"/>
          </a:xfrm>
        </p:spPr>
        <p:txBody>
          <a:bodyPr/>
          <a:lstStyle>
            <a:lvl1pPr>
              <a:spcAft>
                <a:spcPts val="600"/>
              </a:spcAft>
              <a:defRPr sz="1300"/>
            </a:lvl1pPr>
            <a:lvl2pPr>
              <a:spcAft>
                <a:spcPts val="600"/>
              </a:spcAft>
              <a:defRPr sz="1300"/>
            </a:lvl2pPr>
            <a:lvl3pPr>
              <a:spcAft>
                <a:spcPts val="600"/>
              </a:spcAft>
              <a:defRPr sz="1300"/>
            </a:lvl3pPr>
            <a:lvl4pPr>
              <a:spcAft>
                <a:spcPts val="600"/>
              </a:spcAft>
              <a:defRPr sz="1300"/>
            </a:lvl4pPr>
            <a:lvl5pPr>
              <a:spcAft>
                <a:spcPts val="600"/>
              </a:spcAft>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itle 14"/>
          <p:cNvSpPr>
            <a:spLocks noGrp="1"/>
          </p:cNvSpPr>
          <p:nvPr>
            <p:ph type="title"/>
          </p:nvPr>
        </p:nvSpPr>
        <p:spPr/>
        <p:txBody>
          <a:bodyPr/>
          <a:lstStyle/>
          <a:p>
            <a:r>
              <a:rPr lang="en-US" smtClean="0"/>
              <a:t>Click to edit Master title style</a:t>
            </a:r>
            <a:endParaRPr lang="en-US"/>
          </a:p>
        </p:txBody>
      </p:sp>
      <p:sp>
        <p:nvSpPr>
          <p:cNvPr id="8" name="Content Placeholder 11"/>
          <p:cNvSpPr>
            <a:spLocks noGrp="1"/>
          </p:cNvSpPr>
          <p:nvPr>
            <p:ph sz="quarter" idx="22"/>
          </p:nvPr>
        </p:nvSpPr>
        <p:spPr>
          <a:xfrm>
            <a:off x="2567804" y="1123950"/>
            <a:ext cx="1909762" cy="3390900"/>
          </a:xfrm>
        </p:spPr>
        <p:txBody>
          <a:bodyPr/>
          <a:lstStyle>
            <a:lvl1pPr>
              <a:spcAft>
                <a:spcPts val="600"/>
              </a:spcAft>
              <a:defRPr sz="1300"/>
            </a:lvl1pPr>
            <a:lvl2pPr>
              <a:spcAft>
                <a:spcPts val="600"/>
              </a:spcAft>
              <a:defRPr sz="1300"/>
            </a:lvl2pPr>
            <a:lvl3pPr>
              <a:spcAft>
                <a:spcPts val="600"/>
              </a:spcAft>
              <a:defRPr sz="1300"/>
            </a:lvl3pPr>
            <a:lvl4pPr>
              <a:spcAft>
                <a:spcPts val="600"/>
              </a:spcAft>
              <a:defRPr sz="1300"/>
            </a:lvl4pPr>
            <a:lvl5pPr>
              <a:spcAft>
                <a:spcPts val="600"/>
              </a:spcAft>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11"/>
          <p:cNvSpPr>
            <a:spLocks noGrp="1"/>
          </p:cNvSpPr>
          <p:nvPr>
            <p:ph sz="quarter" idx="23"/>
          </p:nvPr>
        </p:nvSpPr>
        <p:spPr>
          <a:xfrm>
            <a:off x="4665964" y="1123950"/>
            <a:ext cx="1909762" cy="3390900"/>
          </a:xfrm>
        </p:spPr>
        <p:txBody>
          <a:bodyPr/>
          <a:lstStyle>
            <a:lvl1pPr>
              <a:spcAft>
                <a:spcPts val="600"/>
              </a:spcAft>
              <a:defRPr sz="1300"/>
            </a:lvl1pPr>
            <a:lvl2pPr>
              <a:spcAft>
                <a:spcPts val="600"/>
              </a:spcAft>
              <a:defRPr sz="1300"/>
            </a:lvl2pPr>
            <a:lvl3pPr>
              <a:spcAft>
                <a:spcPts val="600"/>
              </a:spcAft>
              <a:defRPr sz="1300"/>
            </a:lvl3pPr>
            <a:lvl4pPr>
              <a:spcAft>
                <a:spcPts val="600"/>
              </a:spcAft>
              <a:defRPr sz="1300"/>
            </a:lvl4pPr>
            <a:lvl5pPr>
              <a:spcAft>
                <a:spcPts val="600"/>
              </a:spcAft>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11"/>
          <p:cNvSpPr>
            <a:spLocks noGrp="1"/>
          </p:cNvSpPr>
          <p:nvPr>
            <p:ph sz="quarter" idx="24"/>
          </p:nvPr>
        </p:nvSpPr>
        <p:spPr>
          <a:xfrm>
            <a:off x="6770988" y="1123950"/>
            <a:ext cx="1909762" cy="3390900"/>
          </a:xfrm>
        </p:spPr>
        <p:txBody>
          <a:bodyPr/>
          <a:lstStyle>
            <a:lvl1pPr>
              <a:spcAft>
                <a:spcPts val="600"/>
              </a:spcAft>
              <a:defRPr sz="1300"/>
            </a:lvl1pPr>
            <a:lvl2pPr>
              <a:spcAft>
                <a:spcPts val="600"/>
              </a:spcAft>
              <a:defRPr sz="1300"/>
            </a:lvl2pPr>
            <a:lvl3pPr>
              <a:spcAft>
                <a:spcPts val="600"/>
              </a:spcAft>
              <a:defRPr sz="1300"/>
            </a:lvl3pPr>
            <a:lvl4pPr>
              <a:spcAft>
                <a:spcPts val="600"/>
              </a:spcAft>
              <a:defRPr sz="1300"/>
            </a:lvl4pPr>
            <a:lvl5pPr>
              <a:spcAft>
                <a:spcPts val="600"/>
              </a:spcAft>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25"/>
          </p:nvPr>
        </p:nvSpPr>
        <p:spPr/>
        <p:txBody>
          <a:bodyPr/>
          <a:lstStyle/>
          <a:p>
            <a:r>
              <a:rPr lang="en-US" smtClean="0"/>
              <a:t>Confidential and proprietary materials for authorized Verizon personnel and outside agencies only. Use, disclosure or distribution of this material is not permitted to any unauthorized persons or third parties except by written agreement.</a:t>
            </a:r>
            <a:endParaRPr lang="en-US" dirty="0"/>
          </a:p>
        </p:txBody>
      </p:sp>
    </p:spTree>
    <p:extLst>
      <p:ext uri="{BB962C8B-B14F-4D97-AF65-F5344CB8AC3E}">
        <p14:creationId xmlns:p14="http://schemas.microsoft.com/office/powerpoint/2010/main" val="10249081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Alternate Section Header">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57200" y="402336"/>
            <a:ext cx="3886200" cy="251460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10" name="Text Placeholder 9"/>
          <p:cNvSpPr>
            <a:spLocks noGrp="1"/>
          </p:cNvSpPr>
          <p:nvPr>
            <p:ph type="body" sz="quarter" idx="13"/>
          </p:nvPr>
        </p:nvSpPr>
        <p:spPr>
          <a:xfrm>
            <a:off x="4800599" y="420624"/>
            <a:ext cx="3886200" cy="249631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82284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Alternate Section Header Green">
    <p:bg>
      <p:bgPr>
        <a:solidFill>
          <a:schemeClr val="accent2"/>
        </a:solidFill>
        <a:effectLst/>
      </p:bgPr>
    </p:bg>
    <p:spTree>
      <p:nvGrpSpPr>
        <p:cNvPr id="1" name=""/>
        <p:cNvGrpSpPr/>
        <p:nvPr/>
      </p:nvGrpSpPr>
      <p:grpSpPr>
        <a:xfrm>
          <a:off x="0" y="0"/>
          <a:ext cx="0" cy="0"/>
          <a:chOff x="0" y="0"/>
          <a:chExt cx="0" cy="0"/>
        </a:xfrm>
      </p:grpSpPr>
      <p:sp>
        <p:nvSpPr>
          <p:cNvPr id="7" name="Rectangle 6"/>
          <p:cNvSpPr/>
          <p:nvPr userDrawn="1"/>
        </p:nvSpPr>
        <p:spPr bwMode="hidden">
          <a:xfrm>
            <a:off x="0" y="0"/>
            <a:ext cx="9144000" cy="3429000"/>
          </a:xfrm>
          <a:prstGeom prst="rect">
            <a:avLst/>
          </a:prstGeom>
          <a:solidFill>
            <a:srgbClr val="E9F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8" name="Title 1"/>
          <p:cNvSpPr>
            <a:spLocks noGrp="1"/>
          </p:cNvSpPr>
          <p:nvPr>
            <p:ph type="title"/>
          </p:nvPr>
        </p:nvSpPr>
        <p:spPr bwMode="gray">
          <a:xfrm>
            <a:off x="457200" y="402336"/>
            <a:ext cx="3886200" cy="251460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9" name="Text Placeholder 9"/>
          <p:cNvSpPr>
            <a:spLocks noGrp="1"/>
          </p:cNvSpPr>
          <p:nvPr>
            <p:ph type="body" sz="quarter" idx="13"/>
          </p:nvPr>
        </p:nvSpPr>
        <p:spPr>
          <a:xfrm>
            <a:off x="4800599" y="420624"/>
            <a:ext cx="3886200" cy="249631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55686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Alternate Section Header Blue">
    <p:bg>
      <p:bgPr>
        <a:solidFill>
          <a:schemeClr val="accent2"/>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0" y="0"/>
            <a:ext cx="9144000" cy="3429000"/>
          </a:xfrm>
          <a:prstGeom prst="rect">
            <a:avLst/>
          </a:prstGeom>
          <a:solidFill>
            <a:srgbClr val="E8F6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12" name="Title 1"/>
          <p:cNvSpPr>
            <a:spLocks noGrp="1"/>
          </p:cNvSpPr>
          <p:nvPr>
            <p:ph type="title"/>
          </p:nvPr>
        </p:nvSpPr>
        <p:spPr bwMode="gray">
          <a:xfrm>
            <a:off x="457200" y="402336"/>
            <a:ext cx="3886200" cy="251460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4800599" y="420624"/>
            <a:ext cx="3886200" cy="249631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8267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Alternate Section Header Yellow">
    <p:bg>
      <p:bgPr>
        <a:solidFill>
          <a:schemeClr val="accent2"/>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0" y="0"/>
            <a:ext cx="9144000" cy="3429000"/>
          </a:xfrm>
          <a:prstGeom prst="rect">
            <a:avLst/>
          </a:prstGeom>
          <a:solidFill>
            <a:srgbClr val="FEF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9" name="Title 1"/>
          <p:cNvSpPr>
            <a:spLocks noGrp="1"/>
          </p:cNvSpPr>
          <p:nvPr>
            <p:ph type="title"/>
          </p:nvPr>
        </p:nvSpPr>
        <p:spPr bwMode="gray">
          <a:xfrm>
            <a:off x="457200" y="402336"/>
            <a:ext cx="3886200" cy="251460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11" name="Text Placeholder 9"/>
          <p:cNvSpPr>
            <a:spLocks noGrp="1"/>
          </p:cNvSpPr>
          <p:nvPr>
            <p:ph type="body" sz="quarter" idx="13"/>
          </p:nvPr>
        </p:nvSpPr>
        <p:spPr>
          <a:xfrm>
            <a:off x="4800599" y="420624"/>
            <a:ext cx="3886200" cy="249631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835236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Alternate Section Header Orange">
    <p:bg>
      <p:bgPr>
        <a:solidFill>
          <a:schemeClr val="accent2"/>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0" y="0"/>
            <a:ext cx="9144000" cy="3429000"/>
          </a:xfrm>
          <a:prstGeom prst="rect">
            <a:avLst/>
          </a:prstGeom>
          <a:solidFill>
            <a:srgbClr val="FEF0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9" name="Title 1"/>
          <p:cNvSpPr>
            <a:spLocks noGrp="1"/>
          </p:cNvSpPr>
          <p:nvPr>
            <p:ph type="title"/>
          </p:nvPr>
        </p:nvSpPr>
        <p:spPr bwMode="gray">
          <a:xfrm>
            <a:off x="457200" y="402336"/>
            <a:ext cx="3886200" cy="2514600"/>
          </a:xfrm>
        </p:spPr>
        <p:txBody>
          <a:bodyPr lIns="0" rIns="0" anchor="t" anchorCtr="0">
            <a:noAutofit/>
          </a:bodyPr>
          <a:lstStyle>
            <a:lvl1pPr algn="l">
              <a:lnSpc>
                <a:spcPct val="90000"/>
              </a:lnSpc>
              <a:defRPr sz="4000" b="1" cap="none"/>
            </a:lvl1pPr>
          </a:lstStyle>
          <a:p>
            <a:r>
              <a:rPr lang="en-US" smtClean="0"/>
              <a:t>Click to edit Master title style</a:t>
            </a:r>
            <a:endParaRPr lang="en-US" dirty="0"/>
          </a:p>
        </p:txBody>
      </p:sp>
      <p:sp>
        <p:nvSpPr>
          <p:cNvPr id="11" name="Text Placeholder 9"/>
          <p:cNvSpPr>
            <a:spLocks noGrp="1"/>
          </p:cNvSpPr>
          <p:nvPr>
            <p:ph type="body" sz="quarter" idx="13"/>
          </p:nvPr>
        </p:nvSpPr>
        <p:spPr>
          <a:xfrm>
            <a:off x="4800599" y="420624"/>
            <a:ext cx="3886200" cy="249631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62776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3_One Statement &amp; Picture">
    <p:spTree>
      <p:nvGrpSpPr>
        <p:cNvPr id="1" name=""/>
        <p:cNvGrpSpPr/>
        <p:nvPr/>
      </p:nvGrpSpPr>
      <p:grpSpPr>
        <a:xfrm>
          <a:off x="0" y="0"/>
          <a:ext cx="0" cy="0"/>
          <a:chOff x="0" y="0"/>
          <a:chExt cx="0" cy="0"/>
        </a:xfrm>
      </p:grpSpPr>
      <p:sp>
        <p:nvSpPr>
          <p:cNvPr id="6" name="Picture Placeholder 6"/>
          <p:cNvSpPr>
            <a:spLocks noGrp="1"/>
          </p:cNvSpPr>
          <p:nvPr>
            <p:ph type="pic" sz="quarter" idx="13" hasCustomPrompt="1"/>
          </p:nvPr>
        </p:nvSpPr>
        <p:spPr bwMode="gray">
          <a:xfrm>
            <a:off x="3044952" y="0"/>
            <a:ext cx="6099048" cy="5143500"/>
          </a:xfrm>
          <a:noFill/>
        </p:spPr>
        <p:txBody>
          <a:bodyPr anchor="ctr" anchorCtr="0">
            <a:normAutofit/>
          </a:bodyPr>
          <a:lstStyle>
            <a:lvl1pPr marL="0" marR="0" indent="0" algn="ctr" defTabSz="457200" rtl="0" eaLnBrk="1" fontAlgn="auto" latinLnBrk="0" hangingPunct="1">
              <a:lnSpc>
                <a:spcPct val="100000"/>
              </a:lnSpc>
              <a:spcBef>
                <a:spcPts val="600"/>
              </a:spcBef>
              <a:spcAft>
                <a:spcPts val="0"/>
              </a:spcAft>
              <a:buClrTx/>
              <a:buSzTx/>
              <a:buFontTx/>
              <a:buNone/>
              <a:tabLst/>
              <a:defRPr sz="1200" b="0" baseline="0"/>
            </a:lvl1pPr>
          </a:lstStyle>
          <a:p>
            <a:r>
              <a:rPr lang="en-US" dirty="0" smtClean="0"/>
              <a:t>Click icon to add picture. </a:t>
            </a:r>
            <a:br>
              <a:rPr lang="en-US" dirty="0" smtClean="0"/>
            </a:br>
            <a:r>
              <a:rPr lang="en-US" dirty="0" smtClean="0"/>
              <a:t>Placeholder is approximately 6:5 proportion.</a:t>
            </a:r>
          </a:p>
        </p:txBody>
      </p:sp>
      <p:sp>
        <p:nvSpPr>
          <p:cNvPr id="3" name="Date Placeholder 2"/>
          <p:cNvSpPr>
            <a:spLocks noGrp="1"/>
          </p:cNvSpPr>
          <p:nvPr>
            <p:ph type="dt" sz="half" idx="10"/>
          </p:nvPr>
        </p:nvSpPr>
        <p:spPr bwMode="gray">
          <a:xfrm>
            <a:off x="7543800" y="4700016"/>
            <a:ext cx="914400" cy="228600"/>
          </a:xfrm>
        </p:spPr>
        <p:txBody>
          <a:bodyPr/>
          <a:lstStyle/>
          <a:p>
            <a:r>
              <a:rPr lang="en-US" smtClean="0">
                <a:solidFill>
                  <a:srgbClr val="000000"/>
                </a:solidFill>
              </a:rPr>
              <a:t>Month 00, 0000</a:t>
            </a:r>
            <a:endParaRPr lang="en-US" dirty="0">
              <a:solidFill>
                <a:srgbClr val="000000"/>
              </a:solidFill>
            </a:endParaRPr>
          </a:p>
        </p:txBody>
      </p:sp>
      <p:sp>
        <p:nvSpPr>
          <p:cNvPr id="8" name="Text Placeholder 21"/>
          <p:cNvSpPr>
            <a:spLocks noGrp="1"/>
          </p:cNvSpPr>
          <p:nvPr>
            <p:ph type="body" sz="quarter" idx="16"/>
          </p:nvPr>
        </p:nvSpPr>
        <p:spPr bwMode="gray">
          <a:xfrm>
            <a:off x="457200"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48226" y="4637115"/>
            <a:ext cx="1069848" cy="379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402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3_One Statement &amp; Content">
    <p:bg>
      <p:bgPr>
        <a:solidFill>
          <a:schemeClr val="accent2"/>
        </a:solidFill>
        <a:effectLst/>
      </p:bgPr>
    </p:bg>
    <p:spTree>
      <p:nvGrpSpPr>
        <p:cNvPr id="1" name=""/>
        <p:cNvGrpSpPr/>
        <p:nvPr/>
      </p:nvGrpSpPr>
      <p:grpSpPr>
        <a:xfrm>
          <a:off x="0" y="0"/>
          <a:ext cx="0" cy="0"/>
          <a:chOff x="0" y="0"/>
          <a:chExt cx="0" cy="0"/>
        </a:xfrm>
      </p:grpSpPr>
      <p:sp>
        <p:nvSpPr>
          <p:cNvPr id="11" name="Rectangle 10"/>
          <p:cNvSpPr/>
          <p:nvPr userDrawn="1"/>
        </p:nvSpPr>
        <p:spPr bwMode="hidden">
          <a:xfrm>
            <a:off x="3054096" y="-2"/>
            <a:ext cx="6089904" cy="514350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 name="Date Placeholder 2"/>
          <p:cNvSpPr>
            <a:spLocks noGrp="1"/>
          </p:cNvSpPr>
          <p:nvPr>
            <p:ph type="dt" sz="half" idx="10"/>
          </p:nvPr>
        </p:nvSpPr>
        <p:spPr bwMode="gray">
          <a:xfrm>
            <a:off x="7543800" y="4700016"/>
            <a:ext cx="914400" cy="228600"/>
          </a:xfrm>
        </p:spPr>
        <p:txBody>
          <a:bodyPr/>
          <a:lstStyle/>
          <a:p>
            <a:r>
              <a:rPr lang="en-US" smtClean="0">
                <a:solidFill>
                  <a:srgbClr val="000000"/>
                </a:solidFill>
              </a:rPr>
              <a:t>Month 00, 0000</a:t>
            </a:r>
            <a:endParaRPr lang="en-US" dirty="0">
              <a:solidFill>
                <a:srgbClr val="000000"/>
              </a:solidFill>
            </a:endParaRPr>
          </a:p>
        </p:txBody>
      </p:sp>
      <p:sp>
        <p:nvSpPr>
          <p:cNvPr id="6" name="Text Placeholder 5"/>
          <p:cNvSpPr>
            <a:spLocks noGrp="1"/>
          </p:cNvSpPr>
          <p:nvPr>
            <p:ph type="body" sz="quarter" idx="17"/>
          </p:nvPr>
        </p:nvSpPr>
        <p:spPr>
          <a:xfrm>
            <a:off x="3511296" y="457201"/>
            <a:ext cx="5175504"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21"/>
          <p:cNvSpPr>
            <a:spLocks noGrp="1"/>
          </p:cNvSpPr>
          <p:nvPr>
            <p:ph type="body" sz="quarter" idx="16"/>
          </p:nvPr>
        </p:nvSpPr>
        <p:spPr bwMode="gray">
          <a:xfrm>
            <a:off x="457200"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48226" y="4637115"/>
            <a:ext cx="1069848" cy="379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4831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2_One Statement &amp; Chart">
    <p:bg>
      <p:bgPr>
        <a:solidFill>
          <a:schemeClr val="accent2"/>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3054096" y="-2"/>
            <a:ext cx="6089904" cy="514350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 name="Date Placeholder 2"/>
          <p:cNvSpPr>
            <a:spLocks noGrp="1"/>
          </p:cNvSpPr>
          <p:nvPr>
            <p:ph type="dt" sz="half" idx="10"/>
          </p:nvPr>
        </p:nvSpPr>
        <p:spPr bwMode="gray">
          <a:xfrm>
            <a:off x="7543800" y="4700016"/>
            <a:ext cx="914400" cy="228600"/>
          </a:xfrm>
        </p:spPr>
        <p:txBody>
          <a:bodyPr/>
          <a:lstStyle/>
          <a:p>
            <a:r>
              <a:rPr lang="en-US" smtClean="0">
                <a:solidFill>
                  <a:srgbClr val="000000"/>
                </a:solidFill>
              </a:rPr>
              <a:t>Month 00, 0000</a:t>
            </a:r>
            <a:endParaRPr lang="en-US" dirty="0">
              <a:solidFill>
                <a:srgbClr val="000000"/>
              </a:solidFill>
            </a:endParaRPr>
          </a:p>
        </p:txBody>
      </p:sp>
      <p:sp>
        <p:nvSpPr>
          <p:cNvPr id="11" name="Chart Placeholder 6"/>
          <p:cNvSpPr>
            <a:spLocks noGrp="1"/>
          </p:cNvSpPr>
          <p:nvPr>
            <p:ph type="chart" sz="quarter" idx="18" hasCustomPrompt="1"/>
          </p:nvPr>
        </p:nvSpPr>
        <p:spPr>
          <a:xfrm>
            <a:off x="3511550" y="457200"/>
            <a:ext cx="5175250" cy="4114800"/>
          </a:xfrm>
        </p:spPr>
        <p:txBody>
          <a:bodyPr anchor="ctr" anchorCtr="0">
            <a:normAutofit/>
          </a:bodyPr>
          <a:lstStyle>
            <a:lvl1pPr algn="ctr">
              <a:defRPr sz="1200" b="0"/>
            </a:lvl1pPr>
          </a:lstStyle>
          <a:p>
            <a:r>
              <a:rPr lang="en-US" dirty="0" smtClean="0"/>
              <a:t>Click icon to add chart.</a:t>
            </a:r>
            <a:endParaRPr lang="en-US" dirty="0"/>
          </a:p>
        </p:txBody>
      </p:sp>
      <p:sp>
        <p:nvSpPr>
          <p:cNvPr id="10" name="Text Placeholder 21"/>
          <p:cNvSpPr>
            <a:spLocks noGrp="1"/>
          </p:cNvSpPr>
          <p:nvPr>
            <p:ph type="body" sz="quarter" idx="16"/>
          </p:nvPr>
        </p:nvSpPr>
        <p:spPr bwMode="gray">
          <a:xfrm>
            <a:off x="457200"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48226" y="4637115"/>
            <a:ext cx="1069848" cy="379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7576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2_Three Statement">
    <p:spTree>
      <p:nvGrpSpPr>
        <p:cNvPr id="1" name=""/>
        <p:cNvGrpSpPr/>
        <p:nvPr/>
      </p:nvGrpSpPr>
      <p:grpSpPr>
        <a:xfrm>
          <a:off x="0" y="0"/>
          <a:ext cx="0" cy="0"/>
          <a:chOff x="0" y="0"/>
          <a:chExt cx="0" cy="0"/>
        </a:xfrm>
      </p:grpSpPr>
      <p:sp>
        <p:nvSpPr>
          <p:cNvPr id="13" name="Rectangle 12"/>
          <p:cNvSpPr/>
          <p:nvPr userDrawn="1"/>
        </p:nvSpPr>
        <p:spPr bwMode="gray">
          <a:xfrm>
            <a:off x="6089904" y="-2"/>
            <a:ext cx="3054096" cy="5143502"/>
          </a:xfrm>
          <a:prstGeom prst="rect">
            <a:avLst/>
          </a:prstGeom>
          <a:solidFill>
            <a:srgbClr val="E8F6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4" name="Rectangle 13"/>
          <p:cNvSpPr/>
          <p:nvPr userDrawn="1"/>
        </p:nvSpPr>
        <p:spPr bwMode="gray">
          <a:xfrm>
            <a:off x="3054096" y="-2"/>
            <a:ext cx="3035808" cy="514350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 name="Date Placeholder 2"/>
          <p:cNvSpPr>
            <a:spLocks noGrp="1"/>
          </p:cNvSpPr>
          <p:nvPr>
            <p:ph type="dt" sz="half" idx="10"/>
          </p:nvPr>
        </p:nvSpPr>
        <p:spPr bwMode="gray">
          <a:xfrm>
            <a:off x="7543800" y="4700016"/>
            <a:ext cx="914400" cy="228600"/>
          </a:xfrm>
        </p:spPr>
        <p:txBody>
          <a:bodyPr/>
          <a:lstStyle/>
          <a:p>
            <a:r>
              <a:rPr lang="en-US" smtClean="0">
                <a:solidFill>
                  <a:srgbClr val="000000"/>
                </a:solidFill>
              </a:rPr>
              <a:t>Month 00, 0000</a:t>
            </a:r>
            <a:endParaRPr lang="en-US" dirty="0">
              <a:solidFill>
                <a:srgbClr val="000000"/>
              </a:solidFill>
            </a:endParaRPr>
          </a:p>
        </p:txBody>
      </p:sp>
      <p:sp>
        <p:nvSpPr>
          <p:cNvPr id="12" name="Text Placeholder 21"/>
          <p:cNvSpPr>
            <a:spLocks noGrp="1"/>
          </p:cNvSpPr>
          <p:nvPr>
            <p:ph type="body" sz="quarter" idx="16"/>
          </p:nvPr>
        </p:nvSpPr>
        <p:spPr bwMode="gray">
          <a:xfrm>
            <a:off x="457200"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21"/>
          <p:cNvSpPr>
            <a:spLocks noGrp="1"/>
          </p:cNvSpPr>
          <p:nvPr>
            <p:ph type="body" sz="quarter" idx="17"/>
          </p:nvPr>
        </p:nvSpPr>
        <p:spPr bwMode="gray">
          <a:xfrm>
            <a:off x="3511296"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ext Placeholder 21"/>
          <p:cNvSpPr>
            <a:spLocks noGrp="1"/>
          </p:cNvSpPr>
          <p:nvPr>
            <p:ph type="body" sz="quarter" idx="18"/>
          </p:nvPr>
        </p:nvSpPr>
        <p:spPr bwMode="gray">
          <a:xfrm>
            <a:off x="6556248"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48226" y="4637115"/>
            <a:ext cx="1069848" cy="379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9350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2_Six Statement">
    <p:bg>
      <p:bgPr>
        <a:solidFill>
          <a:schemeClr val="accent2"/>
        </a:solidFill>
        <a:effectLst/>
      </p:bgPr>
    </p:bg>
    <p:spTree>
      <p:nvGrpSpPr>
        <p:cNvPr id="1" name=""/>
        <p:cNvGrpSpPr/>
        <p:nvPr/>
      </p:nvGrpSpPr>
      <p:grpSpPr>
        <a:xfrm>
          <a:off x="0" y="0"/>
          <a:ext cx="0" cy="0"/>
          <a:chOff x="0" y="0"/>
          <a:chExt cx="0" cy="0"/>
        </a:xfrm>
      </p:grpSpPr>
      <p:sp>
        <p:nvSpPr>
          <p:cNvPr id="14" name="Rectangle 13"/>
          <p:cNvSpPr/>
          <p:nvPr userDrawn="1"/>
        </p:nvSpPr>
        <p:spPr bwMode="gray">
          <a:xfrm>
            <a:off x="3054109" y="2564892"/>
            <a:ext cx="3035807" cy="2578608"/>
          </a:xfrm>
          <a:prstGeom prst="rect">
            <a:avLst/>
          </a:prstGeom>
          <a:solidFill>
            <a:srgbClr val="E9F8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1" name="Rectangle 20"/>
          <p:cNvSpPr/>
          <p:nvPr userDrawn="1"/>
        </p:nvSpPr>
        <p:spPr bwMode="gray">
          <a:xfrm>
            <a:off x="0" y="0"/>
            <a:ext cx="3054096" cy="2564892"/>
          </a:xfrm>
          <a:prstGeom prst="rect">
            <a:avLst/>
          </a:prstGeom>
          <a:solidFill>
            <a:srgbClr val="FEF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5" name="Rectangle 24"/>
          <p:cNvSpPr/>
          <p:nvPr userDrawn="1"/>
        </p:nvSpPr>
        <p:spPr bwMode="gray">
          <a:xfrm>
            <a:off x="6089904" y="0"/>
            <a:ext cx="3054096" cy="2564892"/>
          </a:xfrm>
          <a:prstGeom prst="rect">
            <a:avLst/>
          </a:prstGeom>
          <a:solidFill>
            <a:srgbClr val="FEF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5" name="Text Placeholder 14"/>
          <p:cNvSpPr>
            <a:spLocks noGrp="1"/>
          </p:cNvSpPr>
          <p:nvPr>
            <p:ph type="body" sz="quarter" idx="10"/>
          </p:nvPr>
        </p:nvSpPr>
        <p:spPr bwMode="gray">
          <a:xfrm>
            <a:off x="457200" y="420624"/>
            <a:ext cx="2130552" cy="1691640"/>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16" name="Text Placeholder 14"/>
          <p:cNvSpPr>
            <a:spLocks noGrp="1"/>
          </p:cNvSpPr>
          <p:nvPr>
            <p:ph type="body" sz="quarter" idx="11"/>
          </p:nvPr>
        </p:nvSpPr>
        <p:spPr bwMode="gray">
          <a:xfrm>
            <a:off x="3502152" y="420624"/>
            <a:ext cx="2130552" cy="1691640"/>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17" name="Text Placeholder 14"/>
          <p:cNvSpPr>
            <a:spLocks noGrp="1"/>
          </p:cNvSpPr>
          <p:nvPr>
            <p:ph type="body" sz="quarter" idx="12"/>
          </p:nvPr>
        </p:nvSpPr>
        <p:spPr bwMode="gray">
          <a:xfrm>
            <a:off x="6556248" y="420624"/>
            <a:ext cx="2130552" cy="1691640"/>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18" name="Text Placeholder 14"/>
          <p:cNvSpPr>
            <a:spLocks noGrp="1"/>
          </p:cNvSpPr>
          <p:nvPr>
            <p:ph type="body" sz="quarter" idx="13"/>
          </p:nvPr>
        </p:nvSpPr>
        <p:spPr bwMode="gray">
          <a:xfrm>
            <a:off x="457200" y="2990088"/>
            <a:ext cx="2130552" cy="1581912"/>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19" name="Text Placeholder 14"/>
          <p:cNvSpPr>
            <a:spLocks noGrp="1"/>
          </p:cNvSpPr>
          <p:nvPr>
            <p:ph type="body" sz="quarter" idx="14"/>
          </p:nvPr>
        </p:nvSpPr>
        <p:spPr bwMode="gray">
          <a:xfrm>
            <a:off x="3502152" y="2990088"/>
            <a:ext cx="2130552" cy="1581912"/>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20" name="Text Placeholder 14"/>
          <p:cNvSpPr>
            <a:spLocks noGrp="1"/>
          </p:cNvSpPr>
          <p:nvPr>
            <p:ph type="body" sz="quarter" idx="15"/>
          </p:nvPr>
        </p:nvSpPr>
        <p:spPr bwMode="gray">
          <a:xfrm>
            <a:off x="6556248" y="2990088"/>
            <a:ext cx="2130552" cy="1581912"/>
          </a:xfrm>
        </p:spPr>
        <p:txBody>
          <a:bodyPr>
            <a:normAutofit/>
          </a:bodyPr>
          <a:lstStyle>
            <a:lvl1pPr>
              <a:lnSpc>
                <a:spcPct val="90000"/>
              </a:lnSpc>
              <a:spcBef>
                <a:spcPts val="0"/>
              </a:spcBef>
              <a:defRPr sz="2000" b="1">
                <a:solidFill>
                  <a:schemeClr val="accent1"/>
                </a:solidFill>
                <a:latin typeface="+mj-lt"/>
              </a:defRPr>
            </a:lvl1pPr>
          </a:lstStyle>
          <a:p>
            <a:pPr lvl="0"/>
            <a:r>
              <a:rPr lang="en-US" smtClean="0"/>
              <a:t>Click to edit Master text styles</a:t>
            </a:r>
          </a:p>
        </p:txBody>
      </p:sp>
      <p:sp>
        <p:nvSpPr>
          <p:cNvPr id="3" name="Date Placeholder 2"/>
          <p:cNvSpPr>
            <a:spLocks noGrp="1"/>
          </p:cNvSpPr>
          <p:nvPr>
            <p:ph type="dt" sz="half" idx="16"/>
          </p:nvPr>
        </p:nvSpPr>
        <p:spPr>
          <a:xfrm>
            <a:off x="7543800" y="4700016"/>
            <a:ext cx="914400" cy="228600"/>
          </a:xfrm>
        </p:spPr>
        <p:txBody>
          <a:bodyPr/>
          <a:lstStyle/>
          <a:p>
            <a:r>
              <a:rPr lang="en-US" smtClean="0">
                <a:solidFill>
                  <a:srgbClr val="000000"/>
                </a:solidFill>
              </a:rPr>
              <a:t>Month 00, 0000</a:t>
            </a:r>
            <a:endParaRPr lang="en-US" dirty="0">
              <a:solidFill>
                <a:srgbClr val="000000"/>
              </a:solidFill>
            </a:endParaRPr>
          </a:p>
        </p:txBody>
      </p:sp>
      <p:pic>
        <p:nvPicPr>
          <p:cNvPr id="22"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48226" y="4637115"/>
            <a:ext cx="1069848" cy="379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0882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Cols with Illu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4EBB264-7EA1-B140-B863-91CCA1B22368}" type="slidenum">
              <a:rPr lang="en-US" smtClean="0"/>
              <a:t>‹#›</a:t>
            </a:fld>
            <a:endParaRPr lang="en-US" dirty="0"/>
          </a:p>
        </p:txBody>
      </p:sp>
      <p:sp>
        <p:nvSpPr>
          <p:cNvPr id="9" name="Picture Placeholder 8"/>
          <p:cNvSpPr>
            <a:spLocks noGrp="1"/>
          </p:cNvSpPr>
          <p:nvPr>
            <p:ph type="pic" sz="quarter" idx="15"/>
          </p:nvPr>
        </p:nvSpPr>
        <p:spPr>
          <a:xfrm>
            <a:off x="465142" y="1123964"/>
            <a:ext cx="1909763" cy="1816151"/>
          </a:xfrm>
        </p:spPr>
        <p:txBody>
          <a:bodyPr/>
          <a:lstStyle/>
          <a:p>
            <a:r>
              <a:rPr lang="en-US" dirty="0" smtClean="0"/>
              <a:t>Click icon to add picture</a:t>
            </a:r>
            <a:endParaRPr lang="en-US" dirty="0"/>
          </a:p>
        </p:txBody>
      </p:sp>
      <p:sp>
        <p:nvSpPr>
          <p:cNvPr id="12" name="Content Placeholder 11"/>
          <p:cNvSpPr>
            <a:spLocks noGrp="1"/>
          </p:cNvSpPr>
          <p:nvPr>
            <p:ph sz="quarter" idx="18"/>
          </p:nvPr>
        </p:nvSpPr>
        <p:spPr>
          <a:xfrm>
            <a:off x="465138" y="3138616"/>
            <a:ext cx="1897148" cy="1376234"/>
          </a:xfrm>
        </p:spPr>
        <p:txBody>
          <a:bodyPr>
            <a:noAutofit/>
          </a:bodyPr>
          <a:lstStyle>
            <a:lvl1pPr>
              <a:spcAft>
                <a:spcPts val="600"/>
              </a:spcAft>
              <a:defRPr sz="1300"/>
            </a:lvl1pPr>
            <a:lvl2pPr>
              <a:spcAft>
                <a:spcPts val="600"/>
              </a:spcAft>
              <a:defRPr sz="1300"/>
            </a:lvl2pPr>
            <a:lvl3pPr>
              <a:spcAft>
                <a:spcPts val="600"/>
              </a:spcAft>
              <a:defRPr sz="1300"/>
            </a:lvl3pPr>
            <a:lvl4pPr>
              <a:spcAft>
                <a:spcPts val="600"/>
              </a:spcAft>
              <a:defRPr sz="1300"/>
            </a:lvl4pPr>
            <a:lvl5pPr>
              <a:spcAft>
                <a:spcPts val="600"/>
              </a:spcAft>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itle 14"/>
          <p:cNvSpPr>
            <a:spLocks noGrp="1"/>
          </p:cNvSpPr>
          <p:nvPr>
            <p:ph type="title"/>
          </p:nvPr>
        </p:nvSpPr>
        <p:spPr/>
        <p:txBody>
          <a:bodyPr/>
          <a:lstStyle/>
          <a:p>
            <a:r>
              <a:rPr lang="en-US" smtClean="0"/>
              <a:t>Click to edit Master title style</a:t>
            </a:r>
            <a:endParaRPr lang="en-US"/>
          </a:p>
        </p:txBody>
      </p:sp>
      <p:sp>
        <p:nvSpPr>
          <p:cNvPr id="16" name="Picture Placeholder 8"/>
          <p:cNvSpPr>
            <a:spLocks noGrp="1"/>
          </p:cNvSpPr>
          <p:nvPr>
            <p:ph type="pic" sz="quarter" idx="22"/>
          </p:nvPr>
        </p:nvSpPr>
        <p:spPr>
          <a:xfrm>
            <a:off x="2571065" y="1123964"/>
            <a:ext cx="1897748" cy="1816151"/>
          </a:xfrm>
        </p:spPr>
        <p:txBody>
          <a:bodyPr/>
          <a:lstStyle/>
          <a:p>
            <a:r>
              <a:rPr lang="en-US" dirty="0" smtClean="0"/>
              <a:t>Click icon to add picture</a:t>
            </a:r>
            <a:endParaRPr lang="en-US" dirty="0"/>
          </a:p>
        </p:txBody>
      </p:sp>
      <p:sp>
        <p:nvSpPr>
          <p:cNvPr id="17" name="Content Placeholder 11"/>
          <p:cNvSpPr>
            <a:spLocks noGrp="1"/>
          </p:cNvSpPr>
          <p:nvPr>
            <p:ph sz="quarter" idx="23"/>
          </p:nvPr>
        </p:nvSpPr>
        <p:spPr>
          <a:xfrm>
            <a:off x="2571066" y="3138616"/>
            <a:ext cx="1885212" cy="1376234"/>
          </a:xfrm>
        </p:spPr>
        <p:txBody>
          <a:bodyPr>
            <a:noAutofit/>
          </a:bodyPr>
          <a:lstStyle>
            <a:lvl1pPr>
              <a:spcAft>
                <a:spcPts val="600"/>
              </a:spcAft>
              <a:defRPr sz="1300"/>
            </a:lvl1pPr>
            <a:lvl2pPr>
              <a:spcAft>
                <a:spcPts val="600"/>
              </a:spcAft>
              <a:defRPr sz="1300"/>
            </a:lvl2pPr>
            <a:lvl3pPr>
              <a:spcAft>
                <a:spcPts val="600"/>
              </a:spcAft>
              <a:defRPr sz="1300"/>
            </a:lvl3pPr>
            <a:lvl4pPr>
              <a:spcAft>
                <a:spcPts val="600"/>
              </a:spcAft>
              <a:defRPr sz="1300"/>
            </a:lvl4pPr>
            <a:lvl5pPr>
              <a:spcAft>
                <a:spcPts val="600"/>
              </a:spcAft>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Picture Placeholder 8"/>
          <p:cNvSpPr>
            <a:spLocks noGrp="1"/>
          </p:cNvSpPr>
          <p:nvPr>
            <p:ph type="pic" sz="quarter" idx="24"/>
          </p:nvPr>
        </p:nvSpPr>
        <p:spPr>
          <a:xfrm>
            <a:off x="4670726" y="1123964"/>
            <a:ext cx="1897748" cy="1816151"/>
          </a:xfrm>
        </p:spPr>
        <p:txBody>
          <a:bodyPr/>
          <a:lstStyle/>
          <a:p>
            <a:r>
              <a:rPr lang="en-US" dirty="0" smtClean="0"/>
              <a:t>Click icon to add picture</a:t>
            </a:r>
            <a:endParaRPr lang="en-US" dirty="0"/>
          </a:p>
        </p:txBody>
      </p:sp>
      <p:sp>
        <p:nvSpPr>
          <p:cNvPr id="19" name="Content Placeholder 11"/>
          <p:cNvSpPr>
            <a:spLocks noGrp="1"/>
          </p:cNvSpPr>
          <p:nvPr>
            <p:ph sz="quarter" idx="25"/>
          </p:nvPr>
        </p:nvSpPr>
        <p:spPr>
          <a:xfrm>
            <a:off x="4670727" y="3138616"/>
            <a:ext cx="1885212" cy="1376234"/>
          </a:xfrm>
        </p:spPr>
        <p:txBody>
          <a:bodyPr>
            <a:noAutofit/>
          </a:bodyPr>
          <a:lstStyle>
            <a:lvl1pPr>
              <a:spcAft>
                <a:spcPts val="600"/>
              </a:spcAft>
              <a:defRPr sz="1300"/>
            </a:lvl1pPr>
            <a:lvl2pPr>
              <a:spcAft>
                <a:spcPts val="600"/>
              </a:spcAft>
              <a:defRPr sz="1300"/>
            </a:lvl2pPr>
            <a:lvl3pPr>
              <a:spcAft>
                <a:spcPts val="600"/>
              </a:spcAft>
              <a:defRPr sz="1300"/>
            </a:lvl3pPr>
            <a:lvl4pPr>
              <a:spcAft>
                <a:spcPts val="600"/>
              </a:spcAft>
              <a:defRPr sz="1300"/>
            </a:lvl4pPr>
            <a:lvl5pPr>
              <a:spcAft>
                <a:spcPts val="600"/>
              </a:spcAft>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Picture Placeholder 8"/>
          <p:cNvSpPr>
            <a:spLocks noGrp="1"/>
          </p:cNvSpPr>
          <p:nvPr>
            <p:ph type="pic" sz="quarter" idx="26"/>
          </p:nvPr>
        </p:nvSpPr>
        <p:spPr>
          <a:xfrm>
            <a:off x="6771841" y="1123964"/>
            <a:ext cx="1922461" cy="1816151"/>
          </a:xfrm>
        </p:spPr>
        <p:txBody>
          <a:bodyPr/>
          <a:lstStyle/>
          <a:p>
            <a:r>
              <a:rPr lang="en-US" dirty="0" smtClean="0"/>
              <a:t>Click icon to add picture</a:t>
            </a:r>
            <a:endParaRPr lang="en-US" dirty="0"/>
          </a:p>
        </p:txBody>
      </p:sp>
      <p:sp>
        <p:nvSpPr>
          <p:cNvPr id="21" name="Content Placeholder 11"/>
          <p:cNvSpPr>
            <a:spLocks noGrp="1"/>
          </p:cNvSpPr>
          <p:nvPr>
            <p:ph sz="quarter" idx="27"/>
          </p:nvPr>
        </p:nvSpPr>
        <p:spPr>
          <a:xfrm>
            <a:off x="6771841" y="3138616"/>
            <a:ext cx="1922461" cy="1376234"/>
          </a:xfrm>
        </p:spPr>
        <p:txBody>
          <a:bodyPr>
            <a:noAutofit/>
          </a:bodyPr>
          <a:lstStyle>
            <a:lvl1pPr>
              <a:spcAft>
                <a:spcPts val="600"/>
              </a:spcAft>
              <a:defRPr sz="1300"/>
            </a:lvl1pPr>
            <a:lvl2pPr>
              <a:spcAft>
                <a:spcPts val="600"/>
              </a:spcAft>
              <a:defRPr sz="1300"/>
            </a:lvl2pPr>
            <a:lvl3pPr>
              <a:spcAft>
                <a:spcPts val="600"/>
              </a:spcAft>
              <a:defRPr sz="1300"/>
            </a:lvl3pPr>
            <a:lvl4pPr>
              <a:spcAft>
                <a:spcPts val="600"/>
              </a:spcAft>
              <a:defRPr sz="1300"/>
            </a:lvl4pPr>
            <a:lvl5pPr>
              <a:spcAft>
                <a:spcPts val="600"/>
              </a:spcAft>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28"/>
          </p:nvPr>
        </p:nvSpPr>
        <p:spPr/>
        <p:txBody>
          <a:bodyPr/>
          <a:lstStyle/>
          <a:p>
            <a:r>
              <a:rPr lang="en-US" smtClean="0"/>
              <a:t>Confidential and proprietary materials for authorized Verizon personnel and outside agencies only. Use, disclosure or distribution of this material is not permitted to any unauthorized persons or third parties except by written agreement.</a:t>
            </a:r>
            <a:endParaRPr lang="en-US" dirty="0"/>
          </a:p>
        </p:txBody>
      </p:sp>
    </p:spTree>
    <p:extLst>
      <p:ext uri="{BB962C8B-B14F-4D97-AF65-F5344CB8AC3E}">
        <p14:creationId xmlns:p14="http://schemas.microsoft.com/office/powerpoint/2010/main" val="19735371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Text &amp; One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10" name="Content Placeholder 2"/>
          <p:cNvSpPr>
            <a:spLocks noGrp="1"/>
          </p:cNvSpPr>
          <p:nvPr>
            <p:ph idx="1"/>
          </p:nvPr>
        </p:nvSpPr>
        <p:spPr bwMode="gray">
          <a:xfrm>
            <a:off x="457200"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b="1"/>
            </a:lvl2pPr>
            <a:lvl3pPr marL="0" indent="0">
              <a:spcBef>
                <a:spcPts val="900"/>
              </a:spcBef>
              <a:buFontTx/>
              <a:buNone/>
              <a:defRPr/>
            </a:lvl3pPr>
            <a:lvl4pPr marL="230188" indent="-230188">
              <a:spcBef>
                <a:spcPts val="600"/>
              </a:spcBef>
              <a:buFont typeface="Arial"/>
              <a:buChar char="•"/>
              <a:defRPr/>
            </a:lvl4pPr>
            <a:lvl5pPr marL="460375" indent="-230188">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Picture Placeholder 8"/>
          <p:cNvSpPr>
            <a:spLocks noGrp="1" noChangeAspect="1"/>
          </p:cNvSpPr>
          <p:nvPr>
            <p:ph type="pic" sz="quarter" idx="20" hasCustomPrompt="1"/>
          </p:nvPr>
        </p:nvSpPr>
        <p:spPr bwMode="gray">
          <a:xfrm>
            <a:off x="3369564" y="901007"/>
            <a:ext cx="5317236" cy="3198813"/>
          </a:xfrm>
          <a:noFill/>
        </p:spPr>
        <p:txBody>
          <a:bodyPr anchor="ctr" anchorCtr="0">
            <a:normAutofit/>
          </a:bodyPr>
          <a:lstStyle>
            <a:lvl1pPr algn="ctr">
              <a:spcBef>
                <a:spcPts val="0"/>
              </a:spcBef>
              <a:defRPr sz="1200" b="0"/>
            </a:lvl1pPr>
          </a:lstStyle>
          <a:p>
            <a:r>
              <a:rPr lang="en-US" dirty="0" smtClean="0"/>
              <a:t>Click icon to add picture. </a:t>
            </a:r>
            <a:br>
              <a:rPr lang="en-US" dirty="0" smtClean="0"/>
            </a:br>
            <a:r>
              <a:rPr lang="en-US" dirty="0" smtClean="0"/>
              <a:t>Placeholder is 5:3 proportion.</a:t>
            </a:r>
            <a:endParaRPr lang="en-US" dirty="0"/>
          </a:p>
        </p:txBody>
      </p:sp>
      <p:sp>
        <p:nvSpPr>
          <p:cNvPr id="15" name="Text Placeholder 9"/>
          <p:cNvSpPr>
            <a:spLocks noGrp="1"/>
          </p:cNvSpPr>
          <p:nvPr>
            <p:ph type="body" sz="quarter" idx="27" hasCustomPrompt="1"/>
          </p:nvPr>
        </p:nvSpPr>
        <p:spPr>
          <a:xfrm>
            <a:off x="3369564" y="4175942"/>
            <a:ext cx="5317236" cy="396057"/>
          </a:xfrm>
        </p:spPr>
        <p:txBody>
          <a:bodyPr>
            <a:noAutofit/>
          </a:bodyPr>
          <a:lstStyle>
            <a:lvl1pPr>
              <a:spcBef>
                <a:spcPts val="0"/>
              </a:spcBef>
              <a:defRPr sz="7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Tree>
    <p:extLst>
      <p:ext uri="{BB962C8B-B14F-4D97-AF65-F5344CB8AC3E}">
        <p14:creationId xmlns:p14="http://schemas.microsoft.com/office/powerpoint/2010/main" val="3647696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Text &amp; Two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10" name="Content Placeholder 2"/>
          <p:cNvSpPr>
            <a:spLocks noGrp="1"/>
          </p:cNvSpPr>
          <p:nvPr>
            <p:ph idx="1"/>
          </p:nvPr>
        </p:nvSpPr>
        <p:spPr bwMode="gray">
          <a:xfrm>
            <a:off x="457200" y="420624"/>
            <a:ext cx="2130552" cy="4151376"/>
          </a:xfrm>
        </p:spPr>
        <p:txBody>
          <a:bodyPr/>
          <a:lstStyle>
            <a:lvl1pPr>
              <a:lnSpc>
                <a:spcPct val="90000"/>
              </a:lnSpc>
              <a:spcBef>
                <a:spcPts val="900"/>
              </a:spcBef>
              <a:defRPr sz="2400">
                <a:solidFill>
                  <a:schemeClr val="accent1"/>
                </a:solidFill>
                <a:latin typeface="+mj-lt"/>
              </a:defRPr>
            </a:lvl1pPr>
            <a:lvl2pPr>
              <a:spcBef>
                <a:spcPts val="900"/>
              </a:spcBef>
              <a:defRPr b="1"/>
            </a:lvl2pPr>
            <a:lvl3pPr marL="0" indent="0">
              <a:spcBef>
                <a:spcPts val="900"/>
              </a:spcBef>
              <a:buFontTx/>
              <a:buNone/>
              <a:defRPr/>
            </a:lvl3pPr>
            <a:lvl4pPr marL="230188" indent="-230188">
              <a:spcBef>
                <a:spcPts val="600"/>
              </a:spcBef>
              <a:buFont typeface="Arial"/>
              <a:buChar char="•"/>
              <a:defRPr/>
            </a:lvl4pPr>
            <a:lvl5pPr marL="460375" indent="-230188">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Picture Placeholder 8"/>
          <p:cNvSpPr>
            <a:spLocks noGrp="1" noChangeAspect="1"/>
          </p:cNvSpPr>
          <p:nvPr>
            <p:ph type="pic" sz="quarter" idx="31" hasCustomPrompt="1"/>
          </p:nvPr>
        </p:nvSpPr>
        <p:spPr bwMode="gray">
          <a:xfrm>
            <a:off x="3375100" y="901007"/>
            <a:ext cx="2404872" cy="3200400"/>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
        <p:nvSpPr>
          <p:cNvPr id="9" name="Text Placeholder 9"/>
          <p:cNvSpPr>
            <a:spLocks noGrp="1"/>
          </p:cNvSpPr>
          <p:nvPr>
            <p:ph type="body" sz="quarter" idx="27" hasCustomPrompt="1"/>
          </p:nvPr>
        </p:nvSpPr>
        <p:spPr>
          <a:xfrm>
            <a:off x="3369564" y="4175943"/>
            <a:ext cx="2404872" cy="396058"/>
          </a:xfrm>
        </p:spPr>
        <p:txBody>
          <a:bodyPr>
            <a:noAutofit/>
          </a:bodyPr>
          <a:lstStyle>
            <a:lvl1pPr>
              <a:spcBef>
                <a:spcPts val="0"/>
              </a:spcBef>
              <a:defRPr sz="7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1" name="Text Placeholder 9"/>
          <p:cNvSpPr>
            <a:spLocks noGrp="1"/>
          </p:cNvSpPr>
          <p:nvPr>
            <p:ph type="body" sz="quarter" idx="29" hasCustomPrompt="1"/>
          </p:nvPr>
        </p:nvSpPr>
        <p:spPr>
          <a:xfrm>
            <a:off x="6099355" y="4175943"/>
            <a:ext cx="2404872" cy="396058"/>
          </a:xfrm>
        </p:spPr>
        <p:txBody>
          <a:bodyPr>
            <a:noAutofit/>
          </a:bodyPr>
          <a:lstStyle>
            <a:lvl1pPr marL="0" marR="0" indent="0" algn="l" defTabSz="457200" rtl="0" eaLnBrk="1" fontAlgn="auto" latinLnBrk="0" hangingPunct="1">
              <a:lnSpc>
                <a:spcPct val="100000"/>
              </a:lnSpc>
              <a:spcBef>
                <a:spcPts val="0"/>
              </a:spcBef>
              <a:spcAft>
                <a:spcPts val="0"/>
              </a:spcAft>
              <a:buClrTx/>
              <a:buSzTx/>
              <a:buFontTx/>
              <a:buNone/>
              <a:tabLst/>
              <a:defRPr sz="7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2" name="Picture Placeholder 8"/>
          <p:cNvSpPr>
            <a:spLocks noGrp="1" noChangeAspect="1"/>
          </p:cNvSpPr>
          <p:nvPr>
            <p:ph type="pic" sz="quarter" idx="30" hasCustomPrompt="1"/>
          </p:nvPr>
        </p:nvSpPr>
        <p:spPr bwMode="gray">
          <a:xfrm>
            <a:off x="6099355" y="901007"/>
            <a:ext cx="2404872" cy="3200400"/>
          </a:xfrm>
          <a:noFill/>
        </p:spPr>
        <p:txBody>
          <a:bodyPr anchor="ctr" anchorCtr="0">
            <a:normAutofit/>
          </a:bodyPr>
          <a:lstStyle>
            <a:lvl1pPr marL="0" marR="0" indent="0" algn="ctr" defTabSz="457200" rtl="0" eaLnBrk="1" fontAlgn="auto" latinLnBrk="0" hangingPunct="1">
              <a:lnSpc>
                <a:spcPct val="100000"/>
              </a:lnSpc>
              <a:spcBef>
                <a:spcPts val="0"/>
              </a:spcBef>
              <a:spcAft>
                <a:spcPts val="0"/>
              </a:spcAft>
              <a:buClrTx/>
              <a:buSzTx/>
              <a:buFontTx/>
              <a:buNone/>
              <a:tabLst/>
              <a:defRPr sz="1200" b="0" baseline="0"/>
            </a:lvl1pPr>
          </a:lstStyle>
          <a:p>
            <a:r>
              <a:rPr lang="en-US" dirty="0" smtClean="0"/>
              <a:t>Click icon to add picture. </a:t>
            </a:r>
            <a:br>
              <a:rPr lang="en-US" dirty="0" smtClean="0"/>
            </a:br>
            <a:r>
              <a:rPr lang="en-US" dirty="0" smtClean="0"/>
              <a:t>Placeholder is 3:4 proportion.</a:t>
            </a:r>
          </a:p>
        </p:txBody>
      </p:sp>
    </p:spTree>
    <p:extLst>
      <p:ext uri="{BB962C8B-B14F-4D97-AF65-F5344CB8AC3E}">
        <p14:creationId xmlns:p14="http://schemas.microsoft.com/office/powerpoint/2010/main" val="2970055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Three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13" name="Text Placeholder 9"/>
          <p:cNvSpPr>
            <a:spLocks noGrp="1"/>
          </p:cNvSpPr>
          <p:nvPr>
            <p:ph type="body" sz="quarter" idx="28" hasCustomPrompt="1"/>
          </p:nvPr>
        </p:nvSpPr>
        <p:spPr>
          <a:xfrm>
            <a:off x="6175376" y="4329111"/>
            <a:ext cx="2511424" cy="242890"/>
          </a:xfrm>
        </p:spPr>
        <p:txBody>
          <a:bodyPr>
            <a:noAutofit/>
          </a:bodyPr>
          <a:lstStyle>
            <a:lvl1pPr>
              <a:spcBef>
                <a:spcPts val="0"/>
              </a:spcBef>
              <a:defRPr sz="7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4" name="Text Placeholder 9"/>
          <p:cNvSpPr>
            <a:spLocks noGrp="1"/>
          </p:cNvSpPr>
          <p:nvPr>
            <p:ph type="body" sz="quarter" idx="29" hasCustomPrompt="1"/>
          </p:nvPr>
        </p:nvSpPr>
        <p:spPr>
          <a:xfrm>
            <a:off x="457200" y="4329111"/>
            <a:ext cx="2516188" cy="242890"/>
          </a:xfrm>
        </p:spPr>
        <p:txBody>
          <a:bodyPr>
            <a:noAutofit/>
          </a:bodyPr>
          <a:lstStyle>
            <a:lvl1pPr>
              <a:spcBef>
                <a:spcPts val="0"/>
              </a:spcBef>
              <a:defRPr sz="7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5" name="Text Placeholder 9"/>
          <p:cNvSpPr>
            <a:spLocks noGrp="1"/>
          </p:cNvSpPr>
          <p:nvPr>
            <p:ph type="body" sz="quarter" idx="30" hasCustomPrompt="1"/>
          </p:nvPr>
        </p:nvSpPr>
        <p:spPr>
          <a:xfrm>
            <a:off x="3314700" y="4329111"/>
            <a:ext cx="2514600" cy="242890"/>
          </a:xfrm>
        </p:spPr>
        <p:txBody>
          <a:bodyPr>
            <a:noAutofit/>
          </a:bodyPr>
          <a:lstStyle>
            <a:lvl1pPr>
              <a:spcBef>
                <a:spcPts val="0"/>
              </a:spcBef>
              <a:defRPr sz="700" b="0">
                <a:solidFill>
                  <a:schemeClr val="tx2"/>
                </a:solidFill>
              </a:defRPr>
            </a:lvl1pPr>
            <a:lvl2pPr>
              <a:spcBef>
                <a:spcPts val="0"/>
              </a:spcBef>
              <a:defRPr sz="1200"/>
            </a:lvl2pPr>
            <a:lvl3pPr marL="115888" indent="-115888">
              <a:spcBef>
                <a:spcPts val="0"/>
              </a:spcBef>
              <a:defRPr sz="1200"/>
            </a:lvl3pPr>
            <a:lvl4pPr marL="230188" indent="-114300">
              <a:spcBef>
                <a:spcPts val="0"/>
              </a:spcBef>
              <a:defRPr sz="1200"/>
            </a:lvl4pPr>
            <a:lvl5pPr marL="339725" indent="-109538">
              <a:spcBef>
                <a:spcPts val="0"/>
              </a:spcBef>
              <a:defRPr sz="1200"/>
            </a:lvl5pPr>
          </a:lstStyle>
          <a:p>
            <a:pPr lvl="0"/>
            <a:r>
              <a:rPr lang="en-US" dirty="0" smtClean="0"/>
              <a:t>Optional caption goes here.</a:t>
            </a:r>
            <a:endParaRPr lang="en-US" dirty="0"/>
          </a:p>
        </p:txBody>
      </p:sp>
      <p:sp>
        <p:nvSpPr>
          <p:cNvPr id="11" name="Picture Placeholder 8"/>
          <p:cNvSpPr>
            <a:spLocks noGrp="1" noChangeAspect="1"/>
          </p:cNvSpPr>
          <p:nvPr>
            <p:ph type="pic" sz="quarter" idx="13" hasCustomPrompt="1"/>
          </p:nvPr>
        </p:nvSpPr>
        <p:spPr bwMode="gray">
          <a:xfrm>
            <a:off x="458788" y="907122"/>
            <a:ext cx="2514600" cy="3346426"/>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
        <p:nvSpPr>
          <p:cNvPr id="12" name="Picture Placeholder 8"/>
          <p:cNvSpPr>
            <a:spLocks noGrp="1" noChangeAspect="1"/>
          </p:cNvSpPr>
          <p:nvPr>
            <p:ph type="pic" sz="quarter" idx="14" hasCustomPrompt="1"/>
          </p:nvPr>
        </p:nvSpPr>
        <p:spPr bwMode="gray">
          <a:xfrm>
            <a:off x="3314700" y="907122"/>
            <a:ext cx="2514600" cy="3346426"/>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
        <p:nvSpPr>
          <p:cNvPr id="16" name="Picture Placeholder 8"/>
          <p:cNvSpPr>
            <a:spLocks noGrp="1" noChangeAspect="1"/>
          </p:cNvSpPr>
          <p:nvPr>
            <p:ph type="pic" sz="quarter" idx="15" hasCustomPrompt="1"/>
          </p:nvPr>
        </p:nvSpPr>
        <p:spPr bwMode="gray">
          <a:xfrm>
            <a:off x="6175375" y="907122"/>
            <a:ext cx="2514600" cy="3346426"/>
          </a:xfrm>
          <a:noFill/>
        </p:spPr>
        <p:txBody>
          <a:bodyPr anchor="ctr" anchorCtr="0">
            <a:normAutofit/>
          </a:bodyPr>
          <a:lstStyle>
            <a:lvl1pPr algn="ctr">
              <a:spcBef>
                <a:spcPts val="0"/>
              </a:spcBef>
              <a:defRPr sz="1200" b="0" baseline="0"/>
            </a:lvl1pPr>
          </a:lstStyle>
          <a:p>
            <a:r>
              <a:rPr lang="en-US" dirty="0" smtClean="0"/>
              <a:t>Click icon to add picture. </a:t>
            </a:r>
            <a:br>
              <a:rPr lang="en-US" dirty="0" smtClean="0"/>
            </a:br>
            <a:r>
              <a:rPr lang="en-US" dirty="0" smtClean="0"/>
              <a:t>Placeholder is 3:4 proportion.</a:t>
            </a:r>
            <a:endParaRPr lang="en-US" dirty="0"/>
          </a:p>
        </p:txBody>
      </p:sp>
    </p:spTree>
    <p:extLst>
      <p:ext uri="{BB962C8B-B14F-4D97-AF65-F5344CB8AC3E}">
        <p14:creationId xmlns:p14="http://schemas.microsoft.com/office/powerpoint/2010/main" val="28313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2_Full-Screen Picture">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bwMode="gray">
          <a:xfrm>
            <a:off x="0" y="0"/>
            <a:ext cx="9144000" cy="5143500"/>
          </a:xfrm>
        </p:spPr>
        <p:txBody>
          <a:bodyPr anchor="ctr" anchorCtr="0">
            <a:normAutofit/>
          </a:bodyPr>
          <a:lstStyle>
            <a:lvl1pPr marL="0" marR="0" indent="0" algn="ctr" defTabSz="457200" rtl="0" eaLnBrk="1" fontAlgn="auto" latinLnBrk="0" hangingPunct="1">
              <a:lnSpc>
                <a:spcPct val="100000"/>
              </a:lnSpc>
              <a:spcBef>
                <a:spcPts val="0"/>
              </a:spcBef>
              <a:spcAft>
                <a:spcPts val="0"/>
              </a:spcAft>
              <a:buClrTx/>
              <a:buSzTx/>
              <a:buFontTx/>
              <a:buNone/>
              <a:tabLst/>
              <a:defRPr sz="1200" b="0"/>
            </a:lvl1pPr>
          </a:lstStyle>
          <a:p>
            <a:r>
              <a:rPr lang="en-US" dirty="0" smtClean="0"/>
              <a:t>Click icon to add picture. </a:t>
            </a:r>
            <a:br>
              <a:rPr lang="en-US" dirty="0" smtClean="0"/>
            </a:br>
            <a:r>
              <a:rPr lang="en-US" dirty="0" smtClean="0"/>
              <a:t>Placeholder is 16:9 proportion.</a:t>
            </a:r>
          </a:p>
        </p:txBody>
      </p:sp>
      <p:sp>
        <p:nvSpPr>
          <p:cNvPr id="2" name="Date Placeholder 1"/>
          <p:cNvSpPr>
            <a:spLocks noGrp="1"/>
          </p:cNvSpPr>
          <p:nvPr>
            <p:ph type="dt" sz="half" idx="11"/>
          </p:nvPr>
        </p:nvSpPr>
        <p:spPr/>
        <p:txBody>
          <a:bodyPr/>
          <a:lstStyle/>
          <a:p>
            <a:r>
              <a:rPr lang="en-US" smtClean="0">
                <a:solidFill>
                  <a:srgbClr val="000000"/>
                </a:solidFill>
              </a:rPr>
              <a:t>Month 00, 0000</a:t>
            </a:r>
            <a:endParaRPr lang="en-US" dirty="0">
              <a:solidFill>
                <a:srgbClr val="000000"/>
              </a:solidFill>
            </a:endParaRPr>
          </a:p>
        </p:txBody>
      </p:sp>
      <p:sp>
        <p:nvSpPr>
          <p:cNvPr id="8" name="Footer Placeholder 4"/>
          <p:cNvSpPr txBox="1">
            <a:spLocks/>
          </p:cNvSpPr>
          <p:nvPr userDrawn="1"/>
        </p:nvSpPr>
        <p:spPr>
          <a:xfrm>
            <a:off x="457200" y="4700032"/>
            <a:ext cx="4023360" cy="228600"/>
          </a:xfrm>
          <a:prstGeom prst="rect">
            <a:avLst/>
          </a:prstGeom>
          <a:noFill/>
        </p:spPr>
        <p:txBody>
          <a:bodyPr vert="horz" lIns="0" tIns="0" rIns="182880" bIns="0" rtlCol="0" anchor="b" anchorCtr="0"/>
          <a:lstStyle>
            <a:defPPr>
              <a:defRPr lang="en-US"/>
            </a:defPPr>
            <a:lvl1pPr marL="0" algn="l" defTabSz="457200" rtl="0" eaLnBrk="1" latinLnBrk="0" hangingPunct="1">
              <a:defRPr sz="700" kern="1200">
                <a:solidFill>
                  <a:schemeClr val="tx2"/>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1955992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Thank You">
    <p:bg>
      <p:bgPr>
        <a:solidFill>
          <a:schemeClr val="accent2"/>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2514600" y="365760"/>
            <a:ext cx="4114800" cy="4114800"/>
            <a:chOff x="2514600" y="365760"/>
            <a:chExt cx="4114800" cy="4114800"/>
          </a:xfrm>
        </p:grpSpPr>
        <p:sp>
          <p:nvSpPr>
            <p:cNvPr id="7" name="Oval 6"/>
            <p:cNvSpPr>
              <a:spLocks noChangeAspect="1"/>
            </p:cNvSpPr>
            <p:nvPr userDrawn="1"/>
          </p:nvSpPr>
          <p:spPr bwMode="gray">
            <a:xfrm>
              <a:off x="2514600" y="365760"/>
              <a:ext cx="4114800" cy="41148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8" name="Oval 7"/>
            <p:cNvSpPr>
              <a:spLocks noChangeAspect="1"/>
            </p:cNvSpPr>
            <p:nvPr userDrawn="1"/>
          </p:nvSpPr>
          <p:spPr bwMode="hidden">
            <a:xfrm>
              <a:off x="2514600" y="365760"/>
              <a:ext cx="4114800" cy="411480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3" name="TextBox 2"/>
          <p:cNvSpPr txBox="1"/>
          <p:nvPr userDrawn="1"/>
        </p:nvSpPr>
        <p:spPr bwMode="gray">
          <a:xfrm>
            <a:off x="3154680" y="1188720"/>
            <a:ext cx="2834640" cy="2468880"/>
          </a:xfrm>
          <a:prstGeom prst="rect">
            <a:avLst/>
          </a:prstGeom>
          <a:noFill/>
        </p:spPr>
        <p:txBody>
          <a:bodyPr wrap="square" lIns="0" tIns="0" rIns="0" bIns="0" rtlCol="0" anchor="ctr" anchorCtr="0">
            <a:normAutofit/>
          </a:bodyPr>
          <a:lstStyle/>
          <a:p>
            <a:pPr algn="ctr">
              <a:lnSpc>
                <a:spcPct val="90000"/>
              </a:lnSpc>
            </a:pPr>
            <a:r>
              <a:rPr lang="en-US" sz="4000" b="1" dirty="0" smtClean="0">
                <a:solidFill>
                  <a:srgbClr val="CC050A"/>
                </a:solidFill>
                <a:latin typeface="NeueHaasGroteskDisp Std"/>
              </a:rPr>
              <a:t>Thank you.</a:t>
            </a:r>
            <a:endParaRPr lang="en-US" sz="4000" b="1" dirty="0">
              <a:solidFill>
                <a:srgbClr val="CC050A"/>
              </a:solidFill>
              <a:latin typeface="NeueHaasGroteskDisp Std"/>
            </a:endParaRPr>
          </a:p>
        </p:txBody>
      </p:sp>
      <p:sp>
        <p:nvSpPr>
          <p:cNvPr id="4" name="Date Placeholder 3"/>
          <p:cNvSpPr>
            <a:spLocks noGrp="1"/>
          </p:cNvSpPr>
          <p:nvPr>
            <p:ph type="dt" sz="half" idx="10"/>
          </p:nvPr>
        </p:nvSpPr>
        <p:spPr/>
        <p:txBody>
          <a:bodyPr/>
          <a:lstStyle/>
          <a:p>
            <a:r>
              <a:rPr lang="en-US" smtClean="0">
                <a:solidFill>
                  <a:srgbClr val="000000"/>
                </a:solidFill>
              </a:rPr>
              <a:t>Month 00, 0000</a:t>
            </a:r>
            <a:endParaRPr lang="en-US" dirty="0">
              <a:solidFill>
                <a:srgbClr val="000000"/>
              </a:solidFill>
            </a:endParaRPr>
          </a:p>
        </p:txBody>
      </p:sp>
      <p:pic>
        <p:nvPicPr>
          <p:cNvPr id="9"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3257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_Content Slide">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20773" y="1108885"/>
            <a:ext cx="8532981" cy="3776256"/>
          </a:xfrm>
          <a:noFill/>
          <a:ln w="9525">
            <a:noFill/>
            <a:miter lim="800000"/>
            <a:headEnd/>
            <a:tailEnd/>
          </a:ln>
        </p:spPr>
        <p:txBody>
          <a:bodyPr/>
          <a:lstStyle>
            <a:lvl1pPr>
              <a:defRPr lang="en-US" dirty="0" smtClean="0">
                <a:solidFill>
                  <a:srgbClr val="4C4C4C"/>
                </a:solidFill>
              </a:defRPr>
            </a:lvl1pPr>
            <a:lvl2pPr>
              <a:defRPr lang="en-US" dirty="0" smtClean="0">
                <a:solidFill>
                  <a:srgbClr val="4C4C4C"/>
                </a:solidFill>
              </a:defRPr>
            </a:lvl2pPr>
            <a:lvl3pPr>
              <a:defRPr lang="en-US" dirty="0" smtClean="0">
                <a:solidFill>
                  <a:srgbClr val="4C4C4C"/>
                </a:solidFill>
              </a:defRPr>
            </a:lvl3pPr>
            <a:lvl4pPr>
              <a:defRPr lang="en-US" dirty="0" smtClean="0">
                <a:solidFill>
                  <a:srgbClr val="4C4C4C"/>
                </a:solidFill>
              </a:defRPr>
            </a:lvl4pPr>
            <a:lvl5pPr>
              <a:defRPr lang="en-US" dirty="0">
                <a:solidFill>
                  <a:srgbClr val="4C4C4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1588929" y="158000"/>
            <a:ext cx="7264839" cy="665913"/>
          </a:xfrm>
        </p:spPr>
        <p:txBody>
          <a:bodyPr/>
          <a:lstStyle>
            <a:lvl1pPr>
              <a:defRPr>
                <a:solidFill>
                  <a:srgbClr val="4C4C4C"/>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286345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Table of Contents">
    <p:spTree>
      <p:nvGrpSpPr>
        <p:cNvPr id="1" name=""/>
        <p:cNvGrpSpPr/>
        <p:nvPr/>
      </p:nvGrpSpPr>
      <p:grpSpPr>
        <a:xfrm>
          <a:off x="0" y="0"/>
          <a:ext cx="0" cy="0"/>
          <a:chOff x="0" y="0"/>
          <a:chExt cx="0" cy="0"/>
        </a:xfrm>
      </p:grpSpPr>
      <p:sp>
        <p:nvSpPr>
          <p:cNvPr id="3" name="Content Placeholder 2"/>
          <p:cNvSpPr>
            <a:spLocks noGrp="1"/>
          </p:cNvSpPr>
          <p:nvPr>
            <p:ph idx="1"/>
          </p:nvPr>
        </p:nvSpPr>
        <p:spPr bwMode="gray"/>
        <p:txBody>
          <a:bodyPr/>
          <a:lstStyle>
            <a:lvl1pPr marL="342900" indent="-342900">
              <a:buFont typeface="+mj-lt"/>
              <a:buAutoNum type="arabicPeriod"/>
              <a:tabLst>
                <a:tab pos="339725" algn="l"/>
              </a:tabLst>
              <a:defRPr sz="2000"/>
            </a:lvl1pPr>
            <a:lvl4pPr>
              <a:defRPr/>
            </a:lvl4pPr>
          </a:lstStyle>
          <a:p>
            <a:pPr lvl="0"/>
            <a:r>
              <a:rPr lang="en-US" smtClean="0"/>
              <a:t>Click to edit Master text styles</a:t>
            </a:r>
          </a:p>
          <a:p>
            <a:pPr lvl="1"/>
            <a:r>
              <a:rPr lang="en-US" smtClean="0"/>
              <a:t>Second level</a:t>
            </a:r>
          </a:p>
          <a:p>
            <a:pPr lvl="2"/>
            <a:r>
              <a:rPr lang="en-US" smtClean="0"/>
              <a:t>Third level</a:t>
            </a:r>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5" name="Footer Placeholder 4"/>
          <p:cNvSpPr>
            <a:spLocks noGrp="1"/>
          </p:cNvSpPr>
          <p:nvPr>
            <p:ph type="ftr" sz="quarter" idx="11"/>
          </p:nvPr>
        </p:nvSpPr>
        <p:spPr bwMode="gray">
          <a:xfrm>
            <a:off x="457235" y="4700032"/>
            <a:ext cx="7086601" cy="228600"/>
          </a:xfrm>
          <a:prstGeom prst="rect">
            <a:avLst/>
          </a:prstGeom>
        </p:spPr>
        <p:txBody>
          <a:bodyPr/>
          <a:lstStyle/>
          <a:p>
            <a:r>
              <a:rPr lang="en-US" smtClean="0">
                <a:solidFill>
                  <a:srgbClr val="000000"/>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000000"/>
              </a:solidFill>
            </a:endParaRPr>
          </a:p>
        </p:txBody>
      </p:sp>
      <p:sp>
        <p:nvSpPr>
          <p:cNvPr id="7" name="Title 6"/>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788778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p:txBody>
          <a:bodyPr/>
          <a:lstStyle>
            <a:lvl4pPr>
              <a:defRPr/>
            </a:lvl4pPr>
          </a:lstStyle>
          <a:p>
            <a:pPr lvl="0"/>
            <a:r>
              <a:rPr lang="en-US" smtClean="0"/>
              <a:t>Click to edit Master text styles</a:t>
            </a:r>
          </a:p>
          <a:p>
            <a:pPr lvl="1"/>
            <a:r>
              <a:rPr lang="en-US" smtClean="0"/>
              <a:t>Second level</a:t>
            </a:r>
          </a:p>
          <a:p>
            <a:pPr lvl="2"/>
            <a:r>
              <a:rPr lang="en-US" smtClean="0"/>
              <a:t>Third level</a:t>
            </a:r>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5" name="Footer Placeholder 4"/>
          <p:cNvSpPr>
            <a:spLocks noGrp="1"/>
          </p:cNvSpPr>
          <p:nvPr>
            <p:ph type="ftr" sz="quarter" idx="11"/>
          </p:nvPr>
        </p:nvSpPr>
        <p:spPr bwMode="gray">
          <a:xfrm>
            <a:off x="457235" y="4700032"/>
            <a:ext cx="7086601" cy="228600"/>
          </a:xfrm>
          <a:prstGeom prst="rect">
            <a:avLst/>
          </a:prstGeom>
        </p:spPr>
        <p:txBody>
          <a:bodyPr/>
          <a:lstStyle/>
          <a:p>
            <a:r>
              <a:rPr lang="en-US" smtClean="0">
                <a:solidFill>
                  <a:srgbClr val="000000"/>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000000"/>
              </a:solidFill>
            </a:endParaRPr>
          </a:p>
        </p:txBody>
      </p:sp>
      <p:sp>
        <p:nvSpPr>
          <p:cNvPr id="7" name="Title 6"/>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829814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Two-Line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457200" y="1691640"/>
            <a:ext cx="7086600" cy="2880360"/>
          </a:xfrm>
        </p:spPr>
        <p:txBody>
          <a:bodyPr/>
          <a:lstStyle>
            <a:lvl4pPr>
              <a:defRPr/>
            </a:lvl4pPr>
          </a:lstStyle>
          <a:p>
            <a:pPr lvl="0"/>
            <a:r>
              <a:rPr lang="en-US" smtClean="0"/>
              <a:t>Click to edit Master text styles</a:t>
            </a:r>
          </a:p>
          <a:p>
            <a:pPr lvl="1"/>
            <a:r>
              <a:rPr lang="en-US" smtClean="0"/>
              <a:t>Second level</a:t>
            </a:r>
          </a:p>
          <a:p>
            <a:pPr lvl="2"/>
            <a:r>
              <a:rPr lang="en-US" smtClean="0"/>
              <a:t>Third level</a:t>
            </a:r>
          </a:p>
        </p:txBody>
      </p:sp>
      <p:sp>
        <p:nvSpPr>
          <p:cNvPr id="4" name="Date Placeholder 3"/>
          <p:cNvSpPr>
            <a:spLocks noGrp="1"/>
          </p:cNvSpPr>
          <p:nvPr>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5" name="Footer Placeholder 4"/>
          <p:cNvSpPr>
            <a:spLocks noGrp="1"/>
          </p:cNvSpPr>
          <p:nvPr>
            <p:ph type="ftr" sz="quarter" idx="11"/>
          </p:nvPr>
        </p:nvSpPr>
        <p:spPr bwMode="gray">
          <a:xfrm>
            <a:off x="457235" y="4700032"/>
            <a:ext cx="7086601" cy="228600"/>
          </a:xfrm>
          <a:prstGeom prst="rect">
            <a:avLst/>
          </a:prstGeom>
        </p:spPr>
        <p:txBody>
          <a:bodyPr/>
          <a:lstStyle/>
          <a:p>
            <a:r>
              <a:rPr lang="en-US" smtClean="0">
                <a:solidFill>
                  <a:srgbClr val="000000"/>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000000"/>
              </a:solidFill>
            </a:endParaRPr>
          </a:p>
        </p:txBody>
      </p:sp>
      <p:sp>
        <p:nvSpPr>
          <p:cNvPr id="7" name="Title 6"/>
          <p:cNvSpPr>
            <a:spLocks noGrp="1"/>
          </p:cNvSpPr>
          <p:nvPr>
            <p:ph type="title"/>
          </p:nvPr>
        </p:nvSpPr>
        <p:spPr>
          <a:xfrm>
            <a:off x="457200" y="424626"/>
            <a:ext cx="7086600" cy="914400"/>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1965547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grpSp>
        <p:nvGrpSpPr>
          <p:cNvPr id="10" name="Group 9"/>
          <p:cNvGrpSpPr/>
          <p:nvPr userDrawn="1"/>
        </p:nvGrpSpPr>
        <p:grpSpPr>
          <a:xfrm>
            <a:off x="2514600" y="365760"/>
            <a:ext cx="4114800" cy="4114800"/>
            <a:chOff x="2514600" y="365760"/>
            <a:chExt cx="4114800" cy="4114800"/>
          </a:xfrm>
        </p:grpSpPr>
        <p:sp>
          <p:nvSpPr>
            <p:cNvPr id="9" name="Oval 8"/>
            <p:cNvSpPr>
              <a:spLocks noChangeAspect="1"/>
            </p:cNvSpPr>
            <p:nvPr userDrawn="1"/>
          </p:nvSpPr>
          <p:spPr bwMode="gray">
            <a:xfrm>
              <a:off x="2514600" y="365760"/>
              <a:ext cx="4114800" cy="4114800"/>
            </a:xfrm>
            <a:prstGeom prst="ellipse">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8" name="Oval 7"/>
            <p:cNvSpPr>
              <a:spLocks noChangeAspect="1"/>
            </p:cNvSpPr>
            <p:nvPr userDrawn="1"/>
          </p:nvSpPr>
          <p:spPr bwMode="hidden">
            <a:xfrm>
              <a:off x="2514600" y="365760"/>
              <a:ext cx="4114800" cy="411480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2" name="Title 1"/>
          <p:cNvSpPr>
            <a:spLocks noGrp="1"/>
          </p:cNvSpPr>
          <p:nvPr userDrawn="1">
            <p:ph type="title"/>
          </p:nvPr>
        </p:nvSpPr>
        <p:spPr bwMode="gray">
          <a:xfrm>
            <a:off x="3337560" y="1188720"/>
            <a:ext cx="2468880" cy="2468880"/>
          </a:xfrm>
        </p:spPr>
        <p:txBody>
          <a:bodyPr lIns="0" rIns="0" anchor="ctr" anchorCtr="0">
            <a:normAutofit/>
          </a:bodyPr>
          <a:lstStyle>
            <a:lvl1pPr algn="l">
              <a:defRPr sz="4000" b="1" cap="none"/>
            </a:lvl1pPr>
          </a:lstStyle>
          <a:p>
            <a:r>
              <a:rPr lang="en-US" smtClean="0"/>
              <a:t>Click to edit Master title style</a:t>
            </a:r>
            <a:endParaRPr lang="en-US" dirty="0"/>
          </a:p>
        </p:txBody>
      </p:sp>
      <p:sp>
        <p:nvSpPr>
          <p:cNvPr id="4" name="Date Placeholder 3"/>
          <p:cNvSpPr>
            <a:spLocks noGrp="1"/>
          </p:cNvSpPr>
          <p:nvPr userDrawn="1">
            <p:ph type="dt" sz="half" idx="10"/>
          </p:nvPr>
        </p:nvSpPr>
        <p:spPr bwMode="gray"/>
        <p:txBody>
          <a:bodyPr/>
          <a:lstStyle/>
          <a:p>
            <a:r>
              <a:rPr lang="en-US" smtClean="0">
                <a:solidFill>
                  <a:srgbClr val="000000"/>
                </a:solidFill>
              </a:rPr>
              <a:t>Month 00, 0000</a:t>
            </a:r>
            <a:endParaRPr lang="en-US" dirty="0">
              <a:solidFill>
                <a:srgbClr val="000000"/>
              </a:solidFill>
            </a:endParaRPr>
          </a:p>
        </p:txBody>
      </p:sp>
      <p:sp>
        <p:nvSpPr>
          <p:cNvPr id="5" name="Footer Placeholder 4"/>
          <p:cNvSpPr>
            <a:spLocks noGrp="1"/>
          </p:cNvSpPr>
          <p:nvPr userDrawn="1">
            <p:ph type="ftr" sz="quarter" idx="11"/>
          </p:nvPr>
        </p:nvSpPr>
        <p:spPr bwMode="gray">
          <a:xfrm>
            <a:off x="457235" y="4700032"/>
            <a:ext cx="7086601" cy="228600"/>
          </a:xfrm>
          <a:prstGeom prst="rect">
            <a:avLst/>
          </a:prstGeom>
        </p:spPr>
        <p:txBody>
          <a:bodyPr/>
          <a:lstStyle/>
          <a:p>
            <a:r>
              <a:rPr lang="en-US" smtClean="0">
                <a:solidFill>
                  <a:srgbClr val="000000"/>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000000"/>
              </a:solidFill>
            </a:endParaRPr>
          </a:p>
        </p:txBody>
      </p:sp>
      <p:pic>
        <p:nvPicPr>
          <p:cNvPr id="11"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gray">
          <a:xfrm>
            <a:off x="316476" y="4541914"/>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1368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133.xml"/><Relationship Id="rId21" Type="http://schemas.openxmlformats.org/officeDocument/2006/relationships/slideLayout" Target="../slideLayouts/slideLayout37.xml"/><Relationship Id="rId42" Type="http://schemas.openxmlformats.org/officeDocument/2006/relationships/slideLayout" Target="../slideLayouts/slideLayout58.xml"/><Relationship Id="rId63" Type="http://schemas.openxmlformats.org/officeDocument/2006/relationships/slideLayout" Target="../slideLayouts/slideLayout79.xml"/><Relationship Id="rId84" Type="http://schemas.openxmlformats.org/officeDocument/2006/relationships/slideLayout" Target="../slideLayouts/slideLayout100.xml"/><Relationship Id="rId138" Type="http://schemas.openxmlformats.org/officeDocument/2006/relationships/slideLayout" Target="../slideLayouts/slideLayout154.xml"/><Relationship Id="rId159" Type="http://schemas.openxmlformats.org/officeDocument/2006/relationships/slideLayout" Target="../slideLayouts/slideLayout175.xml"/><Relationship Id="rId170" Type="http://schemas.openxmlformats.org/officeDocument/2006/relationships/slideLayout" Target="../slideLayouts/slideLayout186.xml"/><Relationship Id="rId191" Type="http://schemas.openxmlformats.org/officeDocument/2006/relationships/slideLayout" Target="../slideLayouts/slideLayout207.xml"/><Relationship Id="rId205" Type="http://schemas.openxmlformats.org/officeDocument/2006/relationships/slideLayout" Target="../slideLayouts/slideLayout221.xml"/><Relationship Id="rId226" Type="http://schemas.openxmlformats.org/officeDocument/2006/relationships/slideLayout" Target="../slideLayouts/slideLayout242.xml"/><Relationship Id="rId107" Type="http://schemas.openxmlformats.org/officeDocument/2006/relationships/slideLayout" Target="../slideLayouts/slideLayout123.xml"/><Relationship Id="rId11" Type="http://schemas.openxmlformats.org/officeDocument/2006/relationships/slideLayout" Target="../slideLayouts/slideLayout27.xml"/><Relationship Id="rId32" Type="http://schemas.openxmlformats.org/officeDocument/2006/relationships/slideLayout" Target="../slideLayouts/slideLayout48.xml"/><Relationship Id="rId53" Type="http://schemas.openxmlformats.org/officeDocument/2006/relationships/slideLayout" Target="../slideLayouts/slideLayout69.xml"/><Relationship Id="rId74" Type="http://schemas.openxmlformats.org/officeDocument/2006/relationships/slideLayout" Target="../slideLayouts/slideLayout90.xml"/><Relationship Id="rId128" Type="http://schemas.openxmlformats.org/officeDocument/2006/relationships/slideLayout" Target="../slideLayouts/slideLayout144.xml"/><Relationship Id="rId149" Type="http://schemas.openxmlformats.org/officeDocument/2006/relationships/slideLayout" Target="../slideLayouts/slideLayout165.xml"/><Relationship Id="rId5" Type="http://schemas.openxmlformats.org/officeDocument/2006/relationships/slideLayout" Target="../slideLayouts/slideLayout21.xml"/><Relationship Id="rId95" Type="http://schemas.openxmlformats.org/officeDocument/2006/relationships/slideLayout" Target="../slideLayouts/slideLayout111.xml"/><Relationship Id="rId160" Type="http://schemas.openxmlformats.org/officeDocument/2006/relationships/slideLayout" Target="../slideLayouts/slideLayout176.xml"/><Relationship Id="rId181" Type="http://schemas.openxmlformats.org/officeDocument/2006/relationships/slideLayout" Target="../slideLayouts/slideLayout197.xml"/><Relationship Id="rId216" Type="http://schemas.openxmlformats.org/officeDocument/2006/relationships/slideLayout" Target="../slideLayouts/slideLayout232.xml"/><Relationship Id="rId237" Type="http://schemas.openxmlformats.org/officeDocument/2006/relationships/theme" Target="../theme/theme2.xml"/><Relationship Id="rId22" Type="http://schemas.openxmlformats.org/officeDocument/2006/relationships/slideLayout" Target="../slideLayouts/slideLayout38.xml"/><Relationship Id="rId43" Type="http://schemas.openxmlformats.org/officeDocument/2006/relationships/slideLayout" Target="../slideLayouts/slideLayout59.xml"/><Relationship Id="rId64" Type="http://schemas.openxmlformats.org/officeDocument/2006/relationships/slideLayout" Target="../slideLayouts/slideLayout80.xml"/><Relationship Id="rId118" Type="http://schemas.openxmlformats.org/officeDocument/2006/relationships/slideLayout" Target="../slideLayouts/slideLayout134.xml"/><Relationship Id="rId139" Type="http://schemas.openxmlformats.org/officeDocument/2006/relationships/slideLayout" Target="../slideLayouts/slideLayout155.xml"/><Relationship Id="rId85" Type="http://schemas.openxmlformats.org/officeDocument/2006/relationships/slideLayout" Target="../slideLayouts/slideLayout101.xml"/><Relationship Id="rId150" Type="http://schemas.openxmlformats.org/officeDocument/2006/relationships/slideLayout" Target="../slideLayouts/slideLayout166.xml"/><Relationship Id="rId171" Type="http://schemas.openxmlformats.org/officeDocument/2006/relationships/slideLayout" Target="../slideLayouts/slideLayout187.xml"/><Relationship Id="rId192" Type="http://schemas.openxmlformats.org/officeDocument/2006/relationships/slideLayout" Target="../slideLayouts/slideLayout208.xml"/><Relationship Id="rId206" Type="http://schemas.openxmlformats.org/officeDocument/2006/relationships/slideLayout" Target="../slideLayouts/slideLayout222.xml"/><Relationship Id="rId227" Type="http://schemas.openxmlformats.org/officeDocument/2006/relationships/slideLayout" Target="../slideLayouts/slideLayout243.xml"/><Relationship Id="rId12" Type="http://schemas.openxmlformats.org/officeDocument/2006/relationships/slideLayout" Target="../slideLayouts/slideLayout28.xml"/><Relationship Id="rId33" Type="http://schemas.openxmlformats.org/officeDocument/2006/relationships/slideLayout" Target="../slideLayouts/slideLayout49.xml"/><Relationship Id="rId108" Type="http://schemas.openxmlformats.org/officeDocument/2006/relationships/slideLayout" Target="../slideLayouts/slideLayout124.xml"/><Relationship Id="rId129" Type="http://schemas.openxmlformats.org/officeDocument/2006/relationships/slideLayout" Target="../slideLayouts/slideLayout145.xml"/><Relationship Id="rId54" Type="http://schemas.openxmlformats.org/officeDocument/2006/relationships/slideLayout" Target="../slideLayouts/slideLayout70.xml"/><Relationship Id="rId75" Type="http://schemas.openxmlformats.org/officeDocument/2006/relationships/slideLayout" Target="../slideLayouts/slideLayout91.xml"/><Relationship Id="rId96" Type="http://schemas.openxmlformats.org/officeDocument/2006/relationships/slideLayout" Target="../slideLayouts/slideLayout112.xml"/><Relationship Id="rId140" Type="http://schemas.openxmlformats.org/officeDocument/2006/relationships/slideLayout" Target="../slideLayouts/slideLayout156.xml"/><Relationship Id="rId161" Type="http://schemas.openxmlformats.org/officeDocument/2006/relationships/slideLayout" Target="../slideLayouts/slideLayout177.xml"/><Relationship Id="rId182" Type="http://schemas.openxmlformats.org/officeDocument/2006/relationships/slideLayout" Target="../slideLayouts/slideLayout198.xml"/><Relationship Id="rId217" Type="http://schemas.openxmlformats.org/officeDocument/2006/relationships/slideLayout" Target="../slideLayouts/slideLayout233.xml"/><Relationship Id="rId6" Type="http://schemas.openxmlformats.org/officeDocument/2006/relationships/slideLayout" Target="../slideLayouts/slideLayout22.xml"/><Relationship Id="rId23" Type="http://schemas.openxmlformats.org/officeDocument/2006/relationships/slideLayout" Target="../slideLayouts/slideLayout39.xml"/><Relationship Id="rId119" Type="http://schemas.openxmlformats.org/officeDocument/2006/relationships/slideLayout" Target="../slideLayouts/slideLayout135.xml"/><Relationship Id="rId44" Type="http://schemas.openxmlformats.org/officeDocument/2006/relationships/slideLayout" Target="../slideLayouts/slideLayout60.xml"/><Relationship Id="rId65" Type="http://schemas.openxmlformats.org/officeDocument/2006/relationships/slideLayout" Target="../slideLayouts/slideLayout81.xml"/><Relationship Id="rId86" Type="http://schemas.openxmlformats.org/officeDocument/2006/relationships/slideLayout" Target="../slideLayouts/slideLayout102.xml"/><Relationship Id="rId130" Type="http://schemas.openxmlformats.org/officeDocument/2006/relationships/slideLayout" Target="../slideLayouts/slideLayout146.xml"/><Relationship Id="rId151" Type="http://schemas.openxmlformats.org/officeDocument/2006/relationships/slideLayout" Target="../slideLayouts/slideLayout167.xml"/><Relationship Id="rId172" Type="http://schemas.openxmlformats.org/officeDocument/2006/relationships/slideLayout" Target="../slideLayouts/slideLayout188.xml"/><Relationship Id="rId193" Type="http://schemas.openxmlformats.org/officeDocument/2006/relationships/slideLayout" Target="../slideLayouts/slideLayout209.xml"/><Relationship Id="rId207" Type="http://schemas.openxmlformats.org/officeDocument/2006/relationships/slideLayout" Target="../slideLayouts/slideLayout223.xml"/><Relationship Id="rId228" Type="http://schemas.openxmlformats.org/officeDocument/2006/relationships/slideLayout" Target="../slideLayouts/slideLayout244.xml"/><Relationship Id="rId13" Type="http://schemas.openxmlformats.org/officeDocument/2006/relationships/slideLayout" Target="../slideLayouts/slideLayout29.xml"/><Relationship Id="rId109" Type="http://schemas.openxmlformats.org/officeDocument/2006/relationships/slideLayout" Target="../slideLayouts/slideLayout125.xml"/><Relationship Id="rId34" Type="http://schemas.openxmlformats.org/officeDocument/2006/relationships/slideLayout" Target="../slideLayouts/slideLayout50.xml"/><Relationship Id="rId55" Type="http://schemas.openxmlformats.org/officeDocument/2006/relationships/slideLayout" Target="../slideLayouts/slideLayout71.xml"/><Relationship Id="rId76" Type="http://schemas.openxmlformats.org/officeDocument/2006/relationships/slideLayout" Target="../slideLayouts/slideLayout92.xml"/><Relationship Id="rId97" Type="http://schemas.openxmlformats.org/officeDocument/2006/relationships/slideLayout" Target="../slideLayouts/slideLayout113.xml"/><Relationship Id="rId120" Type="http://schemas.openxmlformats.org/officeDocument/2006/relationships/slideLayout" Target="../slideLayouts/slideLayout136.xml"/><Relationship Id="rId141" Type="http://schemas.openxmlformats.org/officeDocument/2006/relationships/slideLayout" Target="../slideLayouts/slideLayout157.xml"/><Relationship Id="rId7" Type="http://schemas.openxmlformats.org/officeDocument/2006/relationships/slideLayout" Target="../slideLayouts/slideLayout23.xml"/><Relationship Id="rId162" Type="http://schemas.openxmlformats.org/officeDocument/2006/relationships/slideLayout" Target="../slideLayouts/slideLayout178.xml"/><Relationship Id="rId183" Type="http://schemas.openxmlformats.org/officeDocument/2006/relationships/slideLayout" Target="../slideLayouts/slideLayout199.xml"/><Relationship Id="rId218" Type="http://schemas.openxmlformats.org/officeDocument/2006/relationships/slideLayout" Target="../slideLayouts/slideLayout234.xml"/><Relationship Id="rId24" Type="http://schemas.openxmlformats.org/officeDocument/2006/relationships/slideLayout" Target="../slideLayouts/slideLayout40.xml"/><Relationship Id="rId45" Type="http://schemas.openxmlformats.org/officeDocument/2006/relationships/slideLayout" Target="../slideLayouts/slideLayout61.xml"/><Relationship Id="rId66" Type="http://schemas.openxmlformats.org/officeDocument/2006/relationships/slideLayout" Target="../slideLayouts/slideLayout82.xml"/><Relationship Id="rId87" Type="http://schemas.openxmlformats.org/officeDocument/2006/relationships/slideLayout" Target="../slideLayouts/slideLayout103.xml"/><Relationship Id="rId110" Type="http://schemas.openxmlformats.org/officeDocument/2006/relationships/slideLayout" Target="../slideLayouts/slideLayout126.xml"/><Relationship Id="rId131" Type="http://schemas.openxmlformats.org/officeDocument/2006/relationships/slideLayout" Target="../slideLayouts/slideLayout147.xml"/><Relationship Id="rId152" Type="http://schemas.openxmlformats.org/officeDocument/2006/relationships/slideLayout" Target="../slideLayouts/slideLayout168.xml"/><Relationship Id="rId173" Type="http://schemas.openxmlformats.org/officeDocument/2006/relationships/slideLayout" Target="../slideLayouts/slideLayout189.xml"/><Relationship Id="rId194" Type="http://schemas.openxmlformats.org/officeDocument/2006/relationships/slideLayout" Target="../slideLayouts/slideLayout210.xml"/><Relationship Id="rId208" Type="http://schemas.openxmlformats.org/officeDocument/2006/relationships/slideLayout" Target="../slideLayouts/slideLayout224.xml"/><Relationship Id="rId229" Type="http://schemas.openxmlformats.org/officeDocument/2006/relationships/slideLayout" Target="../slideLayouts/slideLayout245.xml"/><Relationship Id="rId14" Type="http://schemas.openxmlformats.org/officeDocument/2006/relationships/slideLayout" Target="../slideLayouts/slideLayout30.xml"/><Relationship Id="rId35" Type="http://schemas.openxmlformats.org/officeDocument/2006/relationships/slideLayout" Target="../slideLayouts/slideLayout51.xml"/><Relationship Id="rId56" Type="http://schemas.openxmlformats.org/officeDocument/2006/relationships/slideLayout" Target="../slideLayouts/slideLayout72.xml"/><Relationship Id="rId77" Type="http://schemas.openxmlformats.org/officeDocument/2006/relationships/slideLayout" Target="../slideLayouts/slideLayout93.xml"/><Relationship Id="rId100" Type="http://schemas.openxmlformats.org/officeDocument/2006/relationships/slideLayout" Target="../slideLayouts/slideLayout116.xml"/><Relationship Id="rId8" Type="http://schemas.openxmlformats.org/officeDocument/2006/relationships/slideLayout" Target="../slideLayouts/slideLayout24.xml"/><Relationship Id="rId98" Type="http://schemas.openxmlformats.org/officeDocument/2006/relationships/slideLayout" Target="../slideLayouts/slideLayout114.xml"/><Relationship Id="rId121" Type="http://schemas.openxmlformats.org/officeDocument/2006/relationships/slideLayout" Target="../slideLayouts/slideLayout137.xml"/><Relationship Id="rId142" Type="http://schemas.openxmlformats.org/officeDocument/2006/relationships/slideLayout" Target="../slideLayouts/slideLayout158.xml"/><Relationship Id="rId163" Type="http://schemas.openxmlformats.org/officeDocument/2006/relationships/slideLayout" Target="../slideLayouts/slideLayout179.xml"/><Relationship Id="rId184" Type="http://schemas.openxmlformats.org/officeDocument/2006/relationships/slideLayout" Target="../slideLayouts/slideLayout200.xml"/><Relationship Id="rId219" Type="http://schemas.openxmlformats.org/officeDocument/2006/relationships/slideLayout" Target="../slideLayouts/slideLayout235.xml"/><Relationship Id="rId230" Type="http://schemas.openxmlformats.org/officeDocument/2006/relationships/slideLayout" Target="../slideLayouts/slideLayout246.xml"/><Relationship Id="rId25" Type="http://schemas.openxmlformats.org/officeDocument/2006/relationships/slideLayout" Target="../slideLayouts/slideLayout41.xml"/><Relationship Id="rId46" Type="http://schemas.openxmlformats.org/officeDocument/2006/relationships/slideLayout" Target="../slideLayouts/slideLayout62.xml"/><Relationship Id="rId67" Type="http://schemas.openxmlformats.org/officeDocument/2006/relationships/slideLayout" Target="../slideLayouts/slideLayout83.xml"/><Relationship Id="rId88" Type="http://schemas.openxmlformats.org/officeDocument/2006/relationships/slideLayout" Target="../slideLayouts/slideLayout104.xml"/><Relationship Id="rId111" Type="http://schemas.openxmlformats.org/officeDocument/2006/relationships/slideLayout" Target="../slideLayouts/slideLayout127.xml"/><Relationship Id="rId132" Type="http://schemas.openxmlformats.org/officeDocument/2006/relationships/slideLayout" Target="../slideLayouts/slideLayout148.xml"/><Relationship Id="rId153" Type="http://schemas.openxmlformats.org/officeDocument/2006/relationships/slideLayout" Target="../slideLayouts/slideLayout169.xml"/><Relationship Id="rId174" Type="http://schemas.openxmlformats.org/officeDocument/2006/relationships/slideLayout" Target="../slideLayouts/slideLayout190.xml"/><Relationship Id="rId195" Type="http://schemas.openxmlformats.org/officeDocument/2006/relationships/slideLayout" Target="../slideLayouts/slideLayout211.xml"/><Relationship Id="rId209" Type="http://schemas.openxmlformats.org/officeDocument/2006/relationships/slideLayout" Target="../slideLayouts/slideLayout225.xml"/><Relationship Id="rId190" Type="http://schemas.openxmlformats.org/officeDocument/2006/relationships/slideLayout" Target="../slideLayouts/slideLayout206.xml"/><Relationship Id="rId204" Type="http://schemas.openxmlformats.org/officeDocument/2006/relationships/slideLayout" Target="../slideLayouts/slideLayout220.xml"/><Relationship Id="rId220" Type="http://schemas.openxmlformats.org/officeDocument/2006/relationships/slideLayout" Target="../slideLayouts/slideLayout236.xml"/><Relationship Id="rId225" Type="http://schemas.openxmlformats.org/officeDocument/2006/relationships/slideLayout" Target="../slideLayouts/slideLayout241.xml"/><Relationship Id="rId15" Type="http://schemas.openxmlformats.org/officeDocument/2006/relationships/slideLayout" Target="../slideLayouts/slideLayout31.xml"/><Relationship Id="rId36" Type="http://schemas.openxmlformats.org/officeDocument/2006/relationships/slideLayout" Target="../slideLayouts/slideLayout52.xml"/><Relationship Id="rId57" Type="http://schemas.openxmlformats.org/officeDocument/2006/relationships/slideLayout" Target="../slideLayouts/slideLayout73.xml"/><Relationship Id="rId106" Type="http://schemas.openxmlformats.org/officeDocument/2006/relationships/slideLayout" Target="../slideLayouts/slideLayout122.xml"/><Relationship Id="rId127" Type="http://schemas.openxmlformats.org/officeDocument/2006/relationships/slideLayout" Target="../slideLayouts/slideLayout143.xml"/><Relationship Id="rId10" Type="http://schemas.openxmlformats.org/officeDocument/2006/relationships/slideLayout" Target="../slideLayouts/slideLayout26.xml"/><Relationship Id="rId31" Type="http://schemas.openxmlformats.org/officeDocument/2006/relationships/slideLayout" Target="../slideLayouts/slideLayout47.xml"/><Relationship Id="rId52" Type="http://schemas.openxmlformats.org/officeDocument/2006/relationships/slideLayout" Target="../slideLayouts/slideLayout68.xml"/><Relationship Id="rId73" Type="http://schemas.openxmlformats.org/officeDocument/2006/relationships/slideLayout" Target="../slideLayouts/slideLayout89.xml"/><Relationship Id="rId78" Type="http://schemas.openxmlformats.org/officeDocument/2006/relationships/slideLayout" Target="../slideLayouts/slideLayout94.xml"/><Relationship Id="rId94" Type="http://schemas.openxmlformats.org/officeDocument/2006/relationships/slideLayout" Target="../slideLayouts/slideLayout110.xml"/><Relationship Id="rId99" Type="http://schemas.openxmlformats.org/officeDocument/2006/relationships/slideLayout" Target="../slideLayouts/slideLayout115.xml"/><Relationship Id="rId101" Type="http://schemas.openxmlformats.org/officeDocument/2006/relationships/slideLayout" Target="../slideLayouts/slideLayout117.xml"/><Relationship Id="rId122" Type="http://schemas.openxmlformats.org/officeDocument/2006/relationships/slideLayout" Target="../slideLayouts/slideLayout138.xml"/><Relationship Id="rId143" Type="http://schemas.openxmlformats.org/officeDocument/2006/relationships/slideLayout" Target="../slideLayouts/slideLayout159.xml"/><Relationship Id="rId148" Type="http://schemas.openxmlformats.org/officeDocument/2006/relationships/slideLayout" Target="../slideLayouts/slideLayout164.xml"/><Relationship Id="rId164" Type="http://schemas.openxmlformats.org/officeDocument/2006/relationships/slideLayout" Target="../slideLayouts/slideLayout180.xml"/><Relationship Id="rId169" Type="http://schemas.openxmlformats.org/officeDocument/2006/relationships/slideLayout" Target="../slideLayouts/slideLayout185.xml"/><Relationship Id="rId185" Type="http://schemas.openxmlformats.org/officeDocument/2006/relationships/slideLayout" Target="../slideLayouts/slideLayout201.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80" Type="http://schemas.openxmlformats.org/officeDocument/2006/relationships/slideLayout" Target="../slideLayouts/slideLayout196.xml"/><Relationship Id="rId210" Type="http://schemas.openxmlformats.org/officeDocument/2006/relationships/slideLayout" Target="../slideLayouts/slideLayout226.xml"/><Relationship Id="rId215" Type="http://schemas.openxmlformats.org/officeDocument/2006/relationships/slideLayout" Target="../slideLayouts/slideLayout231.xml"/><Relationship Id="rId236" Type="http://schemas.openxmlformats.org/officeDocument/2006/relationships/slideLayout" Target="../slideLayouts/slideLayout252.xml"/><Relationship Id="rId26" Type="http://schemas.openxmlformats.org/officeDocument/2006/relationships/slideLayout" Target="../slideLayouts/slideLayout42.xml"/><Relationship Id="rId231" Type="http://schemas.openxmlformats.org/officeDocument/2006/relationships/slideLayout" Target="../slideLayouts/slideLayout247.xml"/><Relationship Id="rId47" Type="http://schemas.openxmlformats.org/officeDocument/2006/relationships/slideLayout" Target="../slideLayouts/slideLayout63.xml"/><Relationship Id="rId68" Type="http://schemas.openxmlformats.org/officeDocument/2006/relationships/slideLayout" Target="../slideLayouts/slideLayout84.xml"/><Relationship Id="rId89" Type="http://schemas.openxmlformats.org/officeDocument/2006/relationships/slideLayout" Target="../slideLayouts/slideLayout105.xml"/><Relationship Id="rId112" Type="http://schemas.openxmlformats.org/officeDocument/2006/relationships/slideLayout" Target="../slideLayouts/slideLayout128.xml"/><Relationship Id="rId133" Type="http://schemas.openxmlformats.org/officeDocument/2006/relationships/slideLayout" Target="../slideLayouts/slideLayout149.xml"/><Relationship Id="rId154" Type="http://schemas.openxmlformats.org/officeDocument/2006/relationships/slideLayout" Target="../slideLayouts/slideLayout170.xml"/><Relationship Id="rId175" Type="http://schemas.openxmlformats.org/officeDocument/2006/relationships/slideLayout" Target="../slideLayouts/slideLayout191.xml"/><Relationship Id="rId196" Type="http://schemas.openxmlformats.org/officeDocument/2006/relationships/slideLayout" Target="../slideLayouts/slideLayout212.xml"/><Relationship Id="rId200" Type="http://schemas.openxmlformats.org/officeDocument/2006/relationships/slideLayout" Target="../slideLayouts/slideLayout216.xml"/><Relationship Id="rId16" Type="http://schemas.openxmlformats.org/officeDocument/2006/relationships/slideLayout" Target="../slideLayouts/slideLayout32.xml"/><Relationship Id="rId221" Type="http://schemas.openxmlformats.org/officeDocument/2006/relationships/slideLayout" Target="../slideLayouts/slideLayout237.xml"/><Relationship Id="rId37" Type="http://schemas.openxmlformats.org/officeDocument/2006/relationships/slideLayout" Target="../slideLayouts/slideLayout53.xml"/><Relationship Id="rId58" Type="http://schemas.openxmlformats.org/officeDocument/2006/relationships/slideLayout" Target="../slideLayouts/slideLayout74.xml"/><Relationship Id="rId79" Type="http://schemas.openxmlformats.org/officeDocument/2006/relationships/slideLayout" Target="../slideLayouts/slideLayout95.xml"/><Relationship Id="rId102" Type="http://schemas.openxmlformats.org/officeDocument/2006/relationships/slideLayout" Target="../slideLayouts/slideLayout118.xml"/><Relationship Id="rId123" Type="http://schemas.openxmlformats.org/officeDocument/2006/relationships/slideLayout" Target="../slideLayouts/slideLayout139.xml"/><Relationship Id="rId144" Type="http://schemas.openxmlformats.org/officeDocument/2006/relationships/slideLayout" Target="../slideLayouts/slideLayout160.xml"/><Relationship Id="rId90" Type="http://schemas.openxmlformats.org/officeDocument/2006/relationships/slideLayout" Target="../slideLayouts/slideLayout106.xml"/><Relationship Id="rId165" Type="http://schemas.openxmlformats.org/officeDocument/2006/relationships/slideLayout" Target="../slideLayouts/slideLayout181.xml"/><Relationship Id="rId186" Type="http://schemas.openxmlformats.org/officeDocument/2006/relationships/slideLayout" Target="../slideLayouts/slideLayout202.xml"/><Relationship Id="rId211" Type="http://schemas.openxmlformats.org/officeDocument/2006/relationships/slideLayout" Target="../slideLayouts/slideLayout227.xml"/><Relationship Id="rId232" Type="http://schemas.openxmlformats.org/officeDocument/2006/relationships/slideLayout" Target="../slideLayouts/slideLayout248.xml"/><Relationship Id="rId27" Type="http://schemas.openxmlformats.org/officeDocument/2006/relationships/slideLayout" Target="../slideLayouts/slideLayout43.xml"/><Relationship Id="rId48" Type="http://schemas.openxmlformats.org/officeDocument/2006/relationships/slideLayout" Target="../slideLayouts/slideLayout64.xml"/><Relationship Id="rId69" Type="http://schemas.openxmlformats.org/officeDocument/2006/relationships/slideLayout" Target="../slideLayouts/slideLayout85.xml"/><Relationship Id="rId113" Type="http://schemas.openxmlformats.org/officeDocument/2006/relationships/slideLayout" Target="../slideLayouts/slideLayout129.xml"/><Relationship Id="rId134" Type="http://schemas.openxmlformats.org/officeDocument/2006/relationships/slideLayout" Target="../slideLayouts/slideLayout150.xml"/><Relationship Id="rId80" Type="http://schemas.openxmlformats.org/officeDocument/2006/relationships/slideLayout" Target="../slideLayouts/slideLayout96.xml"/><Relationship Id="rId155" Type="http://schemas.openxmlformats.org/officeDocument/2006/relationships/slideLayout" Target="../slideLayouts/slideLayout171.xml"/><Relationship Id="rId176" Type="http://schemas.openxmlformats.org/officeDocument/2006/relationships/slideLayout" Target="../slideLayouts/slideLayout192.xml"/><Relationship Id="rId197" Type="http://schemas.openxmlformats.org/officeDocument/2006/relationships/slideLayout" Target="../slideLayouts/slideLayout213.xml"/><Relationship Id="rId201" Type="http://schemas.openxmlformats.org/officeDocument/2006/relationships/slideLayout" Target="../slideLayouts/slideLayout217.xml"/><Relationship Id="rId222" Type="http://schemas.openxmlformats.org/officeDocument/2006/relationships/slideLayout" Target="../slideLayouts/slideLayout238.xml"/><Relationship Id="rId17" Type="http://schemas.openxmlformats.org/officeDocument/2006/relationships/slideLayout" Target="../slideLayouts/slideLayout33.xml"/><Relationship Id="rId38" Type="http://schemas.openxmlformats.org/officeDocument/2006/relationships/slideLayout" Target="../slideLayouts/slideLayout54.xml"/><Relationship Id="rId59" Type="http://schemas.openxmlformats.org/officeDocument/2006/relationships/slideLayout" Target="../slideLayouts/slideLayout75.xml"/><Relationship Id="rId103" Type="http://schemas.openxmlformats.org/officeDocument/2006/relationships/slideLayout" Target="../slideLayouts/slideLayout119.xml"/><Relationship Id="rId124" Type="http://schemas.openxmlformats.org/officeDocument/2006/relationships/slideLayout" Target="../slideLayouts/slideLayout140.xml"/><Relationship Id="rId70" Type="http://schemas.openxmlformats.org/officeDocument/2006/relationships/slideLayout" Target="../slideLayouts/slideLayout86.xml"/><Relationship Id="rId91" Type="http://schemas.openxmlformats.org/officeDocument/2006/relationships/slideLayout" Target="../slideLayouts/slideLayout107.xml"/><Relationship Id="rId145" Type="http://schemas.openxmlformats.org/officeDocument/2006/relationships/slideLayout" Target="../slideLayouts/slideLayout161.xml"/><Relationship Id="rId166" Type="http://schemas.openxmlformats.org/officeDocument/2006/relationships/slideLayout" Target="../slideLayouts/slideLayout182.xml"/><Relationship Id="rId187" Type="http://schemas.openxmlformats.org/officeDocument/2006/relationships/slideLayout" Target="../slideLayouts/slideLayout203.xml"/><Relationship Id="rId1" Type="http://schemas.openxmlformats.org/officeDocument/2006/relationships/slideLayout" Target="../slideLayouts/slideLayout17.xml"/><Relationship Id="rId212" Type="http://schemas.openxmlformats.org/officeDocument/2006/relationships/slideLayout" Target="../slideLayouts/slideLayout228.xml"/><Relationship Id="rId233" Type="http://schemas.openxmlformats.org/officeDocument/2006/relationships/slideLayout" Target="../slideLayouts/slideLayout249.xml"/><Relationship Id="rId28" Type="http://schemas.openxmlformats.org/officeDocument/2006/relationships/slideLayout" Target="../slideLayouts/slideLayout44.xml"/><Relationship Id="rId49" Type="http://schemas.openxmlformats.org/officeDocument/2006/relationships/slideLayout" Target="../slideLayouts/slideLayout65.xml"/><Relationship Id="rId114" Type="http://schemas.openxmlformats.org/officeDocument/2006/relationships/slideLayout" Target="../slideLayouts/slideLayout130.xml"/><Relationship Id="rId60" Type="http://schemas.openxmlformats.org/officeDocument/2006/relationships/slideLayout" Target="../slideLayouts/slideLayout76.xml"/><Relationship Id="rId81" Type="http://schemas.openxmlformats.org/officeDocument/2006/relationships/slideLayout" Target="../slideLayouts/slideLayout97.xml"/><Relationship Id="rId135" Type="http://schemas.openxmlformats.org/officeDocument/2006/relationships/slideLayout" Target="../slideLayouts/slideLayout151.xml"/><Relationship Id="rId156" Type="http://schemas.openxmlformats.org/officeDocument/2006/relationships/slideLayout" Target="../slideLayouts/slideLayout172.xml"/><Relationship Id="rId177" Type="http://schemas.openxmlformats.org/officeDocument/2006/relationships/slideLayout" Target="../slideLayouts/slideLayout193.xml"/><Relationship Id="rId198" Type="http://schemas.openxmlformats.org/officeDocument/2006/relationships/slideLayout" Target="../slideLayouts/slideLayout214.xml"/><Relationship Id="rId202" Type="http://schemas.openxmlformats.org/officeDocument/2006/relationships/slideLayout" Target="../slideLayouts/slideLayout218.xml"/><Relationship Id="rId223" Type="http://schemas.openxmlformats.org/officeDocument/2006/relationships/slideLayout" Target="../slideLayouts/slideLayout239.xml"/><Relationship Id="rId18" Type="http://schemas.openxmlformats.org/officeDocument/2006/relationships/slideLayout" Target="../slideLayouts/slideLayout34.xml"/><Relationship Id="rId39" Type="http://schemas.openxmlformats.org/officeDocument/2006/relationships/slideLayout" Target="../slideLayouts/slideLayout55.xml"/><Relationship Id="rId50" Type="http://schemas.openxmlformats.org/officeDocument/2006/relationships/slideLayout" Target="../slideLayouts/slideLayout66.xml"/><Relationship Id="rId104" Type="http://schemas.openxmlformats.org/officeDocument/2006/relationships/slideLayout" Target="../slideLayouts/slideLayout120.xml"/><Relationship Id="rId125" Type="http://schemas.openxmlformats.org/officeDocument/2006/relationships/slideLayout" Target="../slideLayouts/slideLayout141.xml"/><Relationship Id="rId146" Type="http://schemas.openxmlformats.org/officeDocument/2006/relationships/slideLayout" Target="../slideLayouts/slideLayout162.xml"/><Relationship Id="rId167" Type="http://schemas.openxmlformats.org/officeDocument/2006/relationships/slideLayout" Target="../slideLayouts/slideLayout183.xml"/><Relationship Id="rId188" Type="http://schemas.openxmlformats.org/officeDocument/2006/relationships/slideLayout" Target="../slideLayouts/slideLayout204.xml"/><Relationship Id="rId71" Type="http://schemas.openxmlformats.org/officeDocument/2006/relationships/slideLayout" Target="../slideLayouts/slideLayout87.xml"/><Relationship Id="rId92" Type="http://schemas.openxmlformats.org/officeDocument/2006/relationships/slideLayout" Target="../slideLayouts/slideLayout108.xml"/><Relationship Id="rId213" Type="http://schemas.openxmlformats.org/officeDocument/2006/relationships/slideLayout" Target="../slideLayouts/slideLayout229.xml"/><Relationship Id="rId234" Type="http://schemas.openxmlformats.org/officeDocument/2006/relationships/slideLayout" Target="../slideLayouts/slideLayout250.xml"/><Relationship Id="rId2" Type="http://schemas.openxmlformats.org/officeDocument/2006/relationships/slideLayout" Target="../slideLayouts/slideLayout18.xml"/><Relationship Id="rId29" Type="http://schemas.openxmlformats.org/officeDocument/2006/relationships/slideLayout" Target="../slideLayouts/slideLayout45.xml"/><Relationship Id="rId40" Type="http://schemas.openxmlformats.org/officeDocument/2006/relationships/slideLayout" Target="../slideLayouts/slideLayout56.xml"/><Relationship Id="rId115" Type="http://schemas.openxmlformats.org/officeDocument/2006/relationships/slideLayout" Target="../slideLayouts/slideLayout131.xml"/><Relationship Id="rId136" Type="http://schemas.openxmlformats.org/officeDocument/2006/relationships/slideLayout" Target="../slideLayouts/slideLayout152.xml"/><Relationship Id="rId157" Type="http://schemas.openxmlformats.org/officeDocument/2006/relationships/slideLayout" Target="../slideLayouts/slideLayout173.xml"/><Relationship Id="rId178" Type="http://schemas.openxmlformats.org/officeDocument/2006/relationships/slideLayout" Target="../slideLayouts/slideLayout194.xml"/><Relationship Id="rId61" Type="http://schemas.openxmlformats.org/officeDocument/2006/relationships/slideLayout" Target="../slideLayouts/slideLayout77.xml"/><Relationship Id="rId82" Type="http://schemas.openxmlformats.org/officeDocument/2006/relationships/slideLayout" Target="../slideLayouts/slideLayout98.xml"/><Relationship Id="rId199" Type="http://schemas.openxmlformats.org/officeDocument/2006/relationships/slideLayout" Target="../slideLayouts/slideLayout215.xml"/><Relationship Id="rId203" Type="http://schemas.openxmlformats.org/officeDocument/2006/relationships/slideLayout" Target="../slideLayouts/slideLayout219.xml"/><Relationship Id="rId19" Type="http://schemas.openxmlformats.org/officeDocument/2006/relationships/slideLayout" Target="../slideLayouts/slideLayout35.xml"/><Relationship Id="rId224" Type="http://schemas.openxmlformats.org/officeDocument/2006/relationships/slideLayout" Target="../slideLayouts/slideLayout240.xml"/><Relationship Id="rId30" Type="http://schemas.openxmlformats.org/officeDocument/2006/relationships/slideLayout" Target="../slideLayouts/slideLayout46.xml"/><Relationship Id="rId105" Type="http://schemas.openxmlformats.org/officeDocument/2006/relationships/slideLayout" Target="../slideLayouts/slideLayout121.xml"/><Relationship Id="rId126" Type="http://schemas.openxmlformats.org/officeDocument/2006/relationships/slideLayout" Target="../slideLayouts/slideLayout142.xml"/><Relationship Id="rId147" Type="http://schemas.openxmlformats.org/officeDocument/2006/relationships/slideLayout" Target="../slideLayouts/slideLayout163.xml"/><Relationship Id="rId168" Type="http://schemas.openxmlformats.org/officeDocument/2006/relationships/slideLayout" Target="../slideLayouts/slideLayout184.xml"/><Relationship Id="rId51" Type="http://schemas.openxmlformats.org/officeDocument/2006/relationships/slideLayout" Target="../slideLayouts/slideLayout67.xml"/><Relationship Id="rId72" Type="http://schemas.openxmlformats.org/officeDocument/2006/relationships/slideLayout" Target="../slideLayouts/slideLayout88.xml"/><Relationship Id="rId93" Type="http://schemas.openxmlformats.org/officeDocument/2006/relationships/slideLayout" Target="../slideLayouts/slideLayout109.xml"/><Relationship Id="rId189" Type="http://schemas.openxmlformats.org/officeDocument/2006/relationships/slideLayout" Target="../slideLayouts/slideLayout205.xml"/><Relationship Id="rId3" Type="http://schemas.openxmlformats.org/officeDocument/2006/relationships/slideLayout" Target="../slideLayouts/slideLayout19.xml"/><Relationship Id="rId214" Type="http://schemas.openxmlformats.org/officeDocument/2006/relationships/slideLayout" Target="../slideLayouts/slideLayout230.xml"/><Relationship Id="rId235" Type="http://schemas.openxmlformats.org/officeDocument/2006/relationships/slideLayout" Target="../slideLayouts/slideLayout251.xml"/><Relationship Id="rId116" Type="http://schemas.openxmlformats.org/officeDocument/2006/relationships/slideLayout" Target="../slideLayouts/slideLayout132.xml"/><Relationship Id="rId137" Type="http://schemas.openxmlformats.org/officeDocument/2006/relationships/slideLayout" Target="../slideLayouts/slideLayout153.xml"/><Relationship Id="rId158" Type="http://schemas.openxmlformats.org/officeDocument/2006/relationships/slideLayout" Target="../slideLayouts/slideLayout174.xml"/><Relationship Id="rId20" Type="http://schemas.openxmlformats.org/officeDocument/2006/relationships/slideLayout" Target="../slideLayouts/slideLayout36.xml"/><Relationship Id="rId41" Type="http://schemas.openxmlformats.org/officeDocument/2006/relationships/slideLayout" Target="../slideLayouts/slideLayout57.xml"/><Relationship Id="rId62" Type="http://schemas.openxmlformats.org/officeDocument/2006/relationships/slideLayout" Target="../slideLayouts/slideLayout78.xml"/><Relationship Id="rId83" Type="http://schemas.openxmlformats.org/officeDocument/2006/relationships/slideLayout" Target="../slideLayouts/slideLayout99.xml"/><Relationship Id="rId179" Type="http://schemas.openxmlformats.org/officeDocument/2006/relationships/slideLayout" Target="../slideLayouts/slideLayout19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slideLayout" Target="../slideLayouts/slideLayout265.xml"/><Relationship Id="rId18" Type="http://schemas.openxmlformats.org/officeDocument/2006/relationships/slideLayout" Target="../slideLayouts/slideLayout270.xml"/><Relationship Id="rId3" Type="http://schemas.openxmlformats.org/officeDocument/2006/relationships/slideLayout" Target="../slideLayouts/slideLayout255.xml"/><Relationship Id="rId21" Type="http://schemas.openxmlformats.org/officeDocument/2006/relationships/image" Target="../media/image2.emf"/><Relationship Id="rId7" Type="http://schemas.openxmlformats.org/officeDocument/2006/relationships/slideLayout" Target="../slideLayouts/slideLayout259.xml"/><Relationship Id="rId12" Type="http://schemas.openxmlformats.org/officeDocument/2006/relationships/slideLayout" Target="../slideLayouts/slideLayout264.xml"/><Relationship Id="rId17" Type="http://schemas.openxmlformats.org/officeDocument/2006/relationships/slideLayout" Target="../slideLayouts/slideLayout269.xml"/><Relationship Id="rId2" Type="http://schemas.openxmlformats.org/officeDocument/2006/relationships/slideLayout" Target="../slideLayouts/slideLayout254.xml"/><Relationship Id="rId16" Type="http://schemas.openxmlformats.org/officeDocument/2006/relationships/slideLayout" Target="../slideLayouts/slideLayout268.xml"/><Relationship Id="rId20" Type="http://schemas.openxmlformats.org/officeDocument/2006/relationships/theme" Target="../theme/theme3.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5" Type="http://schemas.openxmlformats.org/officeDocument/2006/relationships/slideLayout" Target="../slideLayouts/slideLayout267.xml"/><Relationship Id="rId10" Type="http://schemas.openxmlformats.org/officeDocument/2006/relationships/slideLayout" Target="../slideLayouts/slideLayout262.xml"/><Relationship Id="rId19" Type="http://schemas.openxmlformats.org/officeDocument/2006/relationships/slideLayout" Target="../slideLayouts/slideLayout271.xml"/><Relationship Id="rId4" Type="http://schemas.openxmlformats.org/officeDocument/2006/relationships/slideLayout" Target="../slideLayouts/slideLayout256.xml"/><Relationship Id="rId9" Type="http://schemas.openxmlformats.org/officeDocument/2006/relationships/slideLayout" Target="../slideLayouts/slideLayout261.xml"/><Relationship Id="rId14" Type="http://schemas.openxmlformats.org/officeDocument/2006/relationships/slideLayout" Target="../slideLayouts/slideLayout26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284.xml"/><Relationship Id="rId18" Type="http://schemas.openxmlformats.org/officeDocument/2006/relationships/slideLayout" Target="../slideLayouts/slideLayout289.xml"/><Relationship Id="rId26" Type="http://schemas.openxmlformats.org/officeDocument/2006/relationships/slideLayout" Target="../slideLayouts/slideLayout297.xml"/><Relationship Id="rId3" Type="http://schemas.openxmlformats.org/officeDocument/2006/relationships/slideLayout" Target="../slideLayouts/slideLayout274.xml"/><Relationship Id="rId21" Type="http://schemas.openxmlformats.org/officeDocument/2006/relationships/slideLayout" Target="../slideLayouts/slideLayout292.xml"/><Relationship Id="rId7" Type="http://schemas.openxmlformats.org/officeDocument/2006/relationships/slideLayout" Target="../slideLayouts/slideLayout278.xml"/><Relationship Id="rId12" Type="http://schemas.openxmlformats.org/officeDocument/2006/relationships/slideLayout" Target="../slideLayouts/slideLayout283.xml"/><Relationship Id="rId17" Type="http://schemas.openxmlformats.org/officeDocument/2006/relationships/slideLayout" Target="../slideLayouts/slideLayout288.xml"/><Relationship Id="rId25" Type="http://schemas.openxmlformats.org/officeDocument/2006/relationships/slideLayout" Target="../slideLayouts/slideLayout296.xml"/><Relationship Id="rId33" Type="http://schemas.openxmlformats.org/officeDocument/2006/relationships/image" Target="../media/image2.emf"/><Relationship Id="rId2" Type="http://schemas.openxmlformats.org/officeDocument/2006/relationships/slideLayout" Target="../slideLayouts/slideLayout273.xml"/><Relationship Id="rId16" Type="http://schemas.openxmlformats.org/officeDocument/2006/relationships/slideLayout" Target="../slideLayouts/slideLayout287.xml"/><Relationship Id="rId20" Type="http://schemas.openxmlformats.org/officeDocument/2006/relationships/slideLayout" Target="../slideLayouts/slideLayout291.xml"/><Relationship Id="rId29" Type="http://schemas.openxmlformats.org/officeDocument/2006/relationships/slideLayout" Target="../slideLayouts/slideLayout300.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24" Type="http://schemas.openxmlformats.org/officeDocument/2006/relationships/slideLayout" Target="../slideLayouts/slideLayout295.xml"/><Relationship Id="rId32" Type="http://schemas.openxmlformats.org/officeDocument/2006/relationships/theme" Target="../theme/theme4.xml"/><Relationship Id="rId5" Type="http://schemas.openxmlformats.org/officeDocument/2006/relationships/slideLayout" Target="../slideLayouts/slideLayout276.xml"/><Relationship Id="rId15" Type="http://schemas.openxmlformats.org/officeDocument/2006/relationships/slideLayout" Target="../slideLayouts/slideLayout286.xml"/><Relationship Id="rId23" Type="http://schemas.openxmlformats.org/officeDocument/2006/relationships/slideLayout" Target="../slideLayouts/slideLayout294.xml"/><Relationship Id="rId28" Type="http://schemas.openxmlformats.org/officeDocument/2006/relationships/slideLayout" Target="../slideLayouts/slideLayout299.xml"/><Relationship Id="rId10" Type="http://schemas.openxmlformats.org/officeDocument/2006/relationships/slideLayout" Target="../slideLayouts/slideLayout281.xml"/><Relationship Id="rId19" Type="http://schemas.openxmlformats.org/officeDocument/2006/relationships/slideLayout" Target="../slideLayouts/slideLayout290.xml"/><Relationship Id="rId31" Type="http://schemas.openxmlformats.org/officeDocument/2006/relationships/slideLayout" Target="../slideLayouts/slideLayout302.xml"/><Relationship Id="rId4" Type="http://schemas.openxmlformats.org/officeDocument/2006/relationships/slideLayout" Target="../slideLayouts/slideLayout275.xml"/><Relationship Id="rId9" Type="http://schemas.openxmlformats.org/officeDocument/2006/relationships/slideLayout" Target="../slideLayouts/slideLayout280.xml"/><Relationship Id="rId14" Type="http://schemas.openxmlformats.org/officeDocument/2006/relationships/slideLayout" Target="../slideLayouts/slideLayout285.xml"/><Relationship Id="rId22" Type="http://schemas.openxmlformats.org/officeDocument/2006/relationships/slideLayout" Target="../slideLayouts/slideLayout293.xml"/><Relationship Id="rId27" Type="http://schemas.openxmlformats.org/officeDocument/2006/relationships/slideLayout" Target="../slideLayouts/slideLayout298.xml"/><Relationship Id="rId30" Type="http://schemas.openxmlformats.org/officeDocument/2006/relationships/slideLayout" Target="../slideLayouts/slideLayout301.xml"/><Relationship Id="rId8" Type="http://schemas.openxmlformats.org/officeDocument/2006/relationships/slideLayout" Target="../slideLayouts/slideLayout27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0.xml"/><Relationship Id="rId13" Type="http://schemas.openxmlformats.org/officeDocument/2006/relationships/slideLayout" Target="../slideLayouts/slideLayout315.xml"/><Relationship Id="rId18" Type="http://schemas.openxmlformats.org/officeDocument/2006/relationships/slideLayout" Target="../slideLayouts/slideLayout320.xml"/><Relationship Id="rId26" Type="http://schemas.openxmlformats.org/officeDocument/2006/relationships/slideLayout" Target="../slideLayouts/slideLayout328.xml"/><Relationship Id="rId3" Type="http://schemas.openxmlformats.org/officeDocument/2006/relationships/slideLayout" Target="../slideLayouts/slideLayout305.xml"/><Relationship Id="rId21" Type="http://schemas.openxmlformats.org/officeDocument/2006/relationships/slideLayout" Target="../slideLayouts/slideLayout323.xml"/><Relationship Id="rId7" Type="http://schemas.openxmlformats.org/officeDocument/2006/relationships/slideLayout" Target="../slideLayouts/slideLayout309.xml"/><Relationship Id="rId12" Type="http://schemas.openxmlformats.org/officeDocument/2006/relationships/slideLayout" Target="../slideLayouts/slideLayout314.xml"/><Relationship Id="rId17" Type="http://schemas.openxmlformats.org/officeDocument/2006/relationships/slideLayout" Target="../slideLayouts/slideLayout319.xml"/><Relationship Id="rId25" Type="http://schemas.openxmlformats.org/officeDocument/2006/relationships/slideLayout" Target="../slideLayouts/slideLayout327.xml"/><Relationship Id="rId2" Type="http://schemas.openxmlformats.org/officeDocument/2006/relationships/slideLayout" Target="../slideLayouts/slideLayout304.xml"/><Relationship Id="rId16" Type="http://schemas.openxmlformats.org/officeDocument/2006/relationships/slideLayout" Target="../slideLayouts/slideLayout318.xml"/><Relationship Id="rId20" Type="http://schemas.openxmlformats.org/officeDocument/2006/relationships/slideLayout" Target="../slideLayouts/slideLayout322.xml"/><Relationship Id="rId29" Type="http://schemas.openxmlformats.org/officeDocument/2006/relationships/slideLayout" Target="../slideLayouts/slideLayout331.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24" Type="http://schemas.openxmlformats.org/officeDocument/2006/relationships/slideLayout" Target="../slideLayouts/slideLayout326.xml"/><Relationship Id="rId32" Type="http://schemas.openxmlformats.org/officeDocument/2006/relationships/image" Target="../media/image2.emf"/><Relationship Id="rId5" Type="http://schemas.openxmlformats.org/officeDocument/2006/relationships/slideLayout" Target="../slideLayouts/slideLayout307.xml"/><Relationship Id="rId15" Type="http://schemas.openxmlformats.org/officeDocument/2006/relationships/slideLayout" Target="../slideLayouts/slideLayout317.xml"/><Relationship Id="rId23" Type="http://schemas.openxmlformats.org/officeDocument/2006/relationships/slideLayout" Target="../slideLayouts/slideLayout325.xml"/><Relationship Id="rId28" Type="http://schemas.openxmlformats.org/officeDocument/2006/relationships/slideLayout" Target="../slideLayouts/slideLayout330.xml"/><Relationship Id="rId10" Type="http://schemas.openxmlformats.org/officeDocument/2006/relationships/slideLayout" Target="../slideLayouts/slideLayout312.xml"/><Relationship Id="rId19" Type="http://schemas.openxmlformats.org/officeDocument/2006/relationships/slideLayout" Target="../slideLayouts/slideLayout321.xml"/><Relationship Id="rId31" Type="http://schemas.openxmlformats.org/officeDocument/2006/relationships/theme" Target="../theme/theme5.xml"/><Relationship Id="rId4" Type="http://schemas.openxmlformats.org/officeDocument/2006/relationships/slideLayout" Target="../slideLayouts/slideLayout306.xml"/><Relationship Id="rId9" Type="http://schemas.openxmlformats.org/officeDocument/2006/relationships/slideLayout" Target="../slideLayouts/slideLayout311.xml"/><Relationship Id="rId14" Type="http://schemas.openxmlformats.org/officeDocument/2006/relationships/slideLayout" Target="../slideLayouts/slideLayout316.xml"/><Relationship Id="rId22" Type="http://schemas.openxmlformats.org/officeDocument/2006/relationships/slideLayout" Target="../slideLayouts/slideLayout324.xml"/><Relationship Id="rId27" Type="http://schemas.openxmlformats.org/officeDocument/2006/relationships/slideLayout" Target="../slideLayouts/slideLayout329.xml"/><Relationship Id="rId30" Type="http://schemas.openxmlformats.org/officeDocument/2006/relationships/slideLayout" Target="../slideLayouts/slideLayout332.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345.xml"/><Relationship Id="rId18" Type="http://schemas.openxmlformats.org/officeDocument/2006/relationships/slideLayout" Target="../slideLayouts/slideLayout350.xml"/><Relationship Id="rId26" Type="http://schemas.openxmlformats.org/officeDocument/2006/relationships/slideLayout" Target="../slideLayouts/slideLayout358.xml"/><Relationship Id="rId3" Type="http://schemas.openxmlformats.org/officeDocument/2006/relationships/slideLayout" Target="../slideLayouts/slideLayout335.xml"/><Relationship Id="rId21" Type="http://schemas.openxmlformats.org/officeDocument/2006/relationships/slideLayout" Target="../slideLayouts/slideLayout353.xml"/><Relationship Id="rId7" Type="http://schemas.openxmlformats.org/officeDocument/2006/relationships/slideLayout" Target="../slideLayouts/slideLayout339.xml"/><Relationship Id="rId12" Type="http://schemas.openxmlformats.org/officeDocument/2006/relationships/slideLayout" Target="../slideLayouts/slideLayout344.xml"/><Relationship Id="rId17" Type="http://schemas.openxmlformats.org/officeDocument/2006/relationships/slideLayout" Target="../slideLayouts/slideLayout349.xml"/><Relationship Id="rId25" Type="http://schemas.openxmlformats.org/officeDocument/2006/relationships/slideLayout" Target="../slideLayouts/slideLayout357.xml"/><Relationship Id="rId33" Type="http://schemas.openxmlformats.org/officeDocument/2006/relationships/image" Target="../media/image2.emf"/><Relationship Id="rId2" Type="http://schemas.openxmlformats.org/officeDocument/2006/relationships/slideLayout" Target="../slideLayouts/slideLayout334.xml"/><Relationship Id="rId16" Type="http://schemas.openxmlformats.org/officeDocument/2006/relationships/slideLayout" Target="../slideLayouts/slideLayout348.xml"/><Relationship Id="rId20" Type="http://schemas.openxmlformats.org/officeDocument/2006/relationships/slideLayout" Target="../slideLayouts/slideLayout352.xml"/><Relationship Id="rId29" Type="http://schemas.openxmlformats.org/officeDocument/2006/relationships/slideLayout" Target="../slideLayouts/slideLayout361.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24" Type="http://schemas.openxmlformats.org/officeDocument/2006/relationships/slideLayout" Target="../slideLayouts/slideLayout356.xml"/><Relationship Id="rId32" Type="http://schemas.openxmlformats.org/officeDocument/2006/relationships/theme" Target="../theme/theme6.xml"/><Relationship Id="rId5" Type="http://schemas.openxmlformats.org/officeDocument/2006/relationships/slideLayout" Target="../slideLayouts/slideLayout337.xml"/><Relationship Id="rId15" Type="http://schemas.openxmlformats.org/officeDocument/2006/relationships/slideLayout" Target="../slideLayouts/slideLayout347.xml"/><Relationship Id="rId23" Type="http://schemas.openxmlformats.org/officeDocument/2006/relationships/slideLayout" Target="../slideLayouts/slideLayout355.xml"/><Relationship Id="rId28" Type="http://schemas.openxmlformats.org/officeDocument/2006/relationships/slideLayout" Target="../slideLayouts/slideLayout360.xml"/><Relationship Id="rId10" Type="http://schemas.openxmlformats.org/officeDocument/2006/relationships/slideLayout" Target="../slideLayouts/slideLayout342.xml"/><Relationship Id="rId19" Type="http://schemas.openxmlformats.org/officeDocument/2006/relationships/slideLayout" Target="../slideLayouts/slideLayout351.xml"/><Relationship Id="rId31" Type="http://schemas.openxmlformats.org/officeDocument/2006/relationships/slideLayout" Target="../slideLayouts/slideLayout363.xml"/><Relationship Id="rId4" Type="http://schemas.openxmlformats.org/officeDocument/2006/relationships/slideLayout" Target="../slideLayouts/slideLayout336.xml"/><Relationship Id="rId9" Type="http://schemas.openxmlformats.org/officeDocument/2006/relationships/slideLayout" Target="../slideLayouts/slideLayout341.xml"/><Relationship Id="rId14" Type="http://schemas.openxmlformats.org/officeDocument/2006/relationships/slideLayout" Target="../slideLayouts/slideLayout346.xml"/><Relationship Id="rId22" Type="http://schemas.openxmlformats.org/officeDocument/2006/relationships/slideLayout" Target="../slideLayouts/slideLayout354.xml"/><Relationship Id="rId27" Type="http://schemas.openxmlformats.org/officeDocument/2006/relationships/slideLayout" Target="../slideLayouts/slideLayout359.xml"/><Relationship Id="rId30" Type="http://schemas.openxmlformats.org/officeDocument/2006/relationships/slideLayout" Target="../slideLayouts/slideLayout362.xml"/><Relationship Id="rId8" Type="http://schemas.openxmlformats.org/officeDocument/2006/relationships/slideLayout" Target="../slideLayouts/slideLayout3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15705"/>
            <a:ext cx="8229600" cy="755847"/>
          </a:xfrm>
          <a:prstGeom prst="rect">
            <a:avLst/>
          </a:prstGeom>
        </p:spPr>
        <p:txBody>
          <a:bodyPr vert="horz" lIns="0" tIns="0" rIns="0" bIns="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64406" y="1123950"/>
            <a:ext cx="5409357" cy="3390900"/>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8467773" y="4714119"/>
            <a:ext cx="226530" cy="273844"/>
          </a:xfrm>
          <a:prstGeom prst="rect">
            <a:avLst/>
          </a:prstGeom>
        </p:spPr>
        <p:txBody>
          <a:bodyPr vert="horz" lIns="0" tIns="0" rIns="0" bIns="0" rtlCol="0" anchor="b"/>
          <a:lstStyle>
            <a:lvl1pPr algn="r">
              <a:defRPr sz="800">
                <a:solidFill>
                  <a:srgbClr val="474847"/>
                </a:solidFill>
                <a:latin typeface="Arial" charset="0"/>
                <a:ea typeface="Arial" charset="0"/>
                <a:cs typeface="Arial" charset="0"/>
              </a:defRPr>
            </a:lvl1pPr>
          </a:lstStyle>
          <a:p>
            <a:fld id="{04EBB264-7EA1-B140-B863-91CCA1B22368}" type="slidenum">
              <a:rPr lang="en-US" smtClean="0"/>
              <a:pPr/>
              <a:t>‹#›</a:t>
            </a:fld>
            <a:endParaRPr lang="en-US" dirty="0"/>
          </a:p>
        </p:txBody>
      </p:sp>
      <p:pic>
        <p:nvPicPr>
          <p:cNvPr id="53" name="Picture 52"/>
          <p:cNvPicPr>
            <a:picLocks noChangeAspect="1"/>
          </p:cNvPicPr>
          <p:nvPr/>
        </p:nvPicPr>
        <p:blipFill rotWithShape="1">
          <a:blip r:embed="rId18">
            <a:extLst>
              <a:ext uri="{28A0092B-C50C-407E-A947-70E740481C1C}">
                <a14:useLocalDpi xmlns:a14="http://schemas.microsoft.com/office/drawing/2010/main" val="0"/>
              </a:ext>
            </a:extLst>
          </a:blip>
          <a:srcRect r="41382"/>
          <a:stretch/>
        </p:blipFill>
        <p:spPr>
          <a:xfrm>
            <a:off x="363254" y="4659026"/>
            <a:ext cx="1177231" cy="441393"/>
          </a:xfrm>
          <a:prstGeom prst="rect">
            <a:avLst/>
          </a:prstGeom>
        </p:spPr>
      </p:pic>
      <p:sp>
        <p:nvSpPr>
          <p:cNvPr id="74" name="Footer Placeholder 4"/>
          <p:cNvSpPr>
            <a:spLocks noGrp="1"/>
          </p:cNvSpPr>
          <p:nvPr>
            <p:ph type="ftr" sz="quarter" idx="3"/>
          </p:nvPr>
        </p:nvSpPr>
        <p:spPr>
          <a:xfrm>
            <a:off x="1863985" y="4713366"/>
            <a:ext cx="4019174" cy="273844"/>
          </a:xfrm>
          <a:prstGeom prst="rect">
            <a:avLst/>
          </a:prstGeom>
        </p:spPr>
        <p:txBody>
          <a:bodyPr vert="horz" lIns="0" tIns="0" rIns="0" bIns="0" rtlCol="0" anchor="b"/>
          <a:lstStyle>
            <a:lvl1pPr algn="l">
              <a:defRPr sz="600" b="0" i="0">
                <a:solidFill>
                  <a:schemeClr val="tx1">
                    <a:lumMod val="65000"/>
                    <a:lumOff val="35000"/>
                  </a:schemeClr>
                </a:solidFill>
                <a:latin typeface="Arial Narrow" charset="0"/>
                <a:ea typeface="Arial Narrow" charset="0"/>
                <a:cs typeface="Arial Narrow" charset="0"/>
              </a:defRPr>
            </a:lvl1pPr>
          </a:lstStyle>
          <a:p>
            <a:r>
              <a:rPr lang="en-US" smtClean="0"/>
              <a:t>Confidential and proprietary materials for authorized Verizon personnel and outside agencies only. Use, disclosure or distribution of this material is not permitted to any unauthorized persons or third parties except by written agreement.</a:t>
            </a:r>
            <a:endParaRPr lang="en-US" dirty="0"/>
          </a:p>
        </p:txBody>
      </p:sp>
    </p:spTree>
    <p:extLst>
      <p:ext uri="{BB962C8B-B14F-4D97-AF65-F5344CB8AC3E}">
        <p14:creationId xmlns:p14="http://schemas.microsoft.com/office/powerpoint/2010/main" val="4267697865"/>
      </p:ext>
    </p:extLst>
  </p:cSld>
  <p:clrMap bg1="lt1" tx1="dk1" bg2="lt2" tx2="dk2" accent1="accent1" accent2="accent2" accent3="accent3" accent4="accent4" accent5="accent5" accent6="accent6" hlink="hlink" folHlink="folHlink"/>
  <p:sldLayoutIdLst>
    <p:sldLayoutId id="2147483665" r:id="rId1"/>
    <p:sldLayoutId id="2147483650" r:id="rId2"/>
    <p:sldLayoutId id="2147483662" r:id="rId3"/>
    <p:sldLayoutId id="2147483658" r:id="rId4"/>
    <p:sldLayoutId id="2147483661" r:id="rId5"/>
    <p:sldLayoutId id="2147483655" r:id="rId6"/>
    <p:sldLayoutId id="2147483666" r:id="rId7"/>
    <p:sldLayoutId id="2147483671" r:id="rId8"/>
    <p:sldLayoutId id="2147483670" r:id="rId9"/>
    <p:sldLayoutId id="2147483659" r:id="rId10"/>
    <p:sldLayoutId id="2147483651" r:id="rId11"/>
    <p:sldLayoutId id="2147483652" r:id="rId12"/>
    <p:sldLayoutId id="2147483653" r:id="rId13"/>
    <p:sldLayoutId id="2147483668" r:id="rId14"/>
    <p:sldLayoutId id="2147483667" r:id="rId15"/>
    <p:sldLayoutId id="2147483669" r:id="rId16"/>
  </p:sldLayoutIdLst>
  <p:timing>
    <p:tnLst>
      <p:par>
        <p:cTn id="1" dur="indefinite" restart="never" nodeType="tmRoot"/>
      </p:par>
    </p:tnLst>
  </p:timing>
  <p:hf hdr="0" dt="0"/>
  <p:txStyles>
    <p:titleStyle>
      <a:lvl1pPr algn="l" defTabSz="457200" rtl="0" eaLnBrk="1" latinLnBrk="0" hangingPunct="1">
        <a:spcBef>
          <a:spcPct val="0"/>
        </a:spcBef>
        <a:buNone/>
        <a:defRPr sz="2400" b="1" kern="1200" spc="-50" baseline="0">
          <a:solidFill>
            <a:srgbClr val="CD040B"/>
          </a:solidFill>
          <a:latin typeface="Arial" charset="0"/>
          <a:ea typeface="Arial" charset="0"/>
          <a:cs typeface="Arial" charset="0"/>
        </a:defRPr>
      </a:lvl1pPr>
    </p:titleStyle>
    <p:bodyStyle>
      <a:lvl1pPr marL="171450" indent="-168275" algn="l" defTabSz="457200" rtl="0" eaLnBrk="1" latinLnBrk="0" hangingPunct="1">
        <a:spcBef>
          <a:spcPts val="0"/>
        </a:spcBef>
        <a:spcAft>
          <a:spcPts val="600"/>
        </a:spcAft>
        <a:buFont typeface="Arial" charset="0"/>
        <a:buChar char="•"/>
        <a:tabLst/>
        <a:defRPr sz="1500" kern="1200" spc="0" baseline="0">
          <a:solidFill>
            <a:schemeClr val="tx1"/>
          </a:solidFill>
          <a:latin typeface="Arial" charset="0"/>
          <a:ea typeface="Arial" charset="0"/>
          <a:cs typeface="Arial" charset="0"/>
        </a:defRPr>
      </a:lvl1pPr>
      <a:lvl2pPr marL="171450" indent="-168275" algn="l" defTabSz="457200" rtl="0" eaLnBrk="1" latinLnBrk="0" hangingPunct="1">
        <a:spcBef>
          <a:spcPts val="0"/>
        </a:spcBef>
        <a:spcAft>
          <a:spcPts val="600"/>
        </a:spcAft>
        <a:buFont typeface="Arial"/>
        <a:buChar char="•"/>
        <a:tabLst/>
        <a:defRPr sz="1500" kern="1200" spc="0" baseline="0">
          <a:solidFill>
            <a:schemeClr val="tx1"/>
          </a:solidFill>
          <a:latin typeface="Arial" charset="0"/>
          <a:ea typeface="Arial" charset="0"/>
          <a:cs typeface="Arial" charset="0"/>
        </a:defRPr>
      </a:lvl2pPr>
      <a:lvl3pPr marL="171450" indent="-168275" algn="l" defTabSz="457200" rtl="0" eaLnBrk="1" latinLnBrk="0" hangingPunct="1">
        <a:spcBef>
          <a:spcPts val="0"/>
        </a:spcBef>
        <a:spcAft>
          <a:spcPts val="600"/>
        </a:spcAft>
        <a:buFont typeface="Arial"/>
        <a:buChar char="•"/>
        <a:tabLst/>
        <a:defRPr sz="1500" kern="1200" spc="0" baseline="0">
          <a:solidFill>
            <a:schemeClr val="tx1"/>
          </a:solidFill>
          <a:latin typeface="Arial" charset="0"/>
          <a:ea typeface="Arial" charset="0"/>
          <a:cs typeface="Arial" charset="0"/>
        </a:defRPr>
      </a:lvl3pPr>
      <a:lvl4pPr marL="171450" indent="-168275" algn="l" defTabSz="457200" rtl="0" eaLnBrk="1" latinLnBrk="0" hangingPunct="1">
        <a:spcBef>
          <a:spcPts val="0"/>
        </a:spcBef>
        <a:spcAft>
          <a:spcPts val="600"/>
        </a:spcAft>
        <a:buFont typeface="Arial"/>
        <a:buChar char="•"/>
        <a:tabLst/>
        <a:defRPr sz="1500" kern="1200" spc="0" baseline="0">
          <a:solidFill>
            <a:schemeClr val="tx1"/>
          </a:solidFill>
          <a:latin typeface="Arial" charset="0"/>
          <a:ea typeface="Arial" charset="0"/>
          <a:cs typeface="Arial" charset="0"/>
        </a:defRPr>
      </a:lvl4pPr>
      <a:lvl5pPr marL="171450" indent="-168275" algn="l" defTabSz="457200" rtl="0" eaLnBrk="1" latinLnBrk="0" hangingPunct="1">
        <a:spcBef>
          <a:spcPts val="0"/>
        </a:spcBef>
        <a:spcAft>
          <a:spcPts val="600"/>
        </a:spcAft>
        <a:buFont typeface="Arial"/>
        <a:buChar char="•"/>
        <a:tabLst/>
        <a:defRPr sz="1500" kern="1200" spc="0" baseline="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324" userDrawn="1">
          <p15:clr>
            <a:srgbClr val="F26B43"/>
          </p15:clr>
        </p15:guide>
        <p15:guide id="2" pos="1053" userDrawn="1">
          <p15:clr>
            <a:srgbClr val="F26B43"/>
          </p15:clr>
        </p15:guide>
        <p15:guide id="3" pos="1173" userDrawn="1">
          <p15:clr>
            <a:srgbClr val="F26B43"/>
          </p15:clr>
        </p15:guide>
        <p15:guide id="4" pos="1496" userDrawn="1">
          <p15:clr>
            <a:srgbClr val="F26B43"/>
          </p15:clr>
        </p15:guide>
        <p15:guide id="5" pos="1613" userDrawn="1">
          <p15:clr>
            <a:srgbClr val="F26B43"/>
          </p15:clr>
        </p15:guide>
        <p15:guide id="6" pos="288" userDrawn="1">
          <p15:clr>
            <a:srgbClr val="F26B43"/>
          </p15:clr>
        </p15:guide>
        <p15:guide id="7" pos="612" userDrawn="1">
          <p15:clr>
            <a:srgbClr val="F26B43"/>
          </p15:clr>
        </p15:guide>
        <p15:guide id="8" pos="732" userDrawn="1">
          <p15:clr>
            <a:srgbClr val="F26B43"/>
          </p15:clr>
        </p15:guide>
        <p15:guide id="9" orient="horz" pos="3132" userDrawn="1">
          <p15:clr>
            <a:srgbClr val="F26B43"/>
          </p15:clr>
        </p15:guide>
        <p15:guide id="10" pos="1939" userDrawn="1">
          <p15:clr>
            <a:srgbClr val="F26B43"/>
          </p15:clr>
        </p15:guide>
        <p15:guide id="11" pos="2050" userDrawn="1">
          <p15:clr>
            <a:srgbClr val="F26B43"/>
          </p15:clr>
        </p15:guide>
        <p15:guide id="12" pos="2372" userDrawn="1">
          <p15:clr>
            <a:srgbClr val="F26B43"/>
          </p15:clr>
        </p15:guide>
        <p15:guide id="13" pos="2493" userDrawn="1">
          <p15:clr>
            <a:srgbClr val="F26B43"/>
          </p15:clr>
        </p15:guide>
        <p15:guide id="14" pos="5472" userDrawn="1">
          <p15:clr>
            <a:srgbClr val="F26B43"/>
          </p15:clr>
        </p15:guide>
        <p15:guide id="15" pos="2815" userDrawn="1">
          <p15:clr>
            <a:srgbClr val="F26B43"/>
          </p15:clr>
        </p15:guide>
        <p15:guide id="16" pos="2937" userDrawn="1">
          <p15:clr>
            <a:srgbClr val="F26B43"/>
          </p15:clr>
        </p15:guide>
        <p15:guide id="17" pos="3261" userDrawn="1">
          <p15:clr>
            <a:srgbClr val="F26B43"/>
          </p15:clr>
        </p15:guide>
        <p15:guide id="18" pos="3378" userDrawn="1">
          <p15:clr>
            <a:srgbClr val="F26B43"/>
          </p15:clr>
        </p15:guide>
        <p15:guide id="19" pos="3700" userDrawn="1">
          <p15:clr>
            <a:srgbClr val="F26B43"/>
          </p15:clr>
        </p15:guide>
        <p15:guide id="20" pos="3818" userDrawn="1">
          <p15:clr>
            <a:srgbClr val="F26B43"/>
          </p15:clr>
        </p15:guide>
        <p15:guide id="21" pos="4137" userDrawn="1">
          <p15:clr>
            <a:srgbClr val="F26B43"/>
          </p15:clr>
        </p15:guide>
        <p15:guide id="22" pos="4266" userDrawn="1">
          <p15:clr>
            <a:srgbClr val="F26B43"/>
          </p15:clr>
        </p15:guide>
        <p15:guide id="23" pos="4583" userDrawn="1">
          <p15:clr>
            <a:srgbClr val="F26B43"/>
          </p15:clr>
        </p15:guide>
        <p15:guide id="24" pos="4704" userDrawn="1">
          <p15:clr>
            <a:srgbClr val="F26B43"/>
          </p15:clr>
        </p15:guide>
        <p15:guide id="25" pos="5020" userDrawn="1">
          <p15:clr>
            <a:srgbClr val="F26B43"/>
          </p15:clr>
        </p15:guide>
        <p15:guide id="26" pos="5147" userDrawn="1">
          <p15:clr>
            <a:srgbClr val="F26B43"/>
          </p15:clr>
        </p15:guide>
        <p15:guide id="27" orient="horz" pos="612" userDrawn="1">
          <p15:clr>
            <a:srgbClr val="F26B43"/>
          </p15:clr>
        </p15:guide>
        <p15:guide id="28" orient="horz" pos="2844" userDrawn="1">
          <p15:clr>
            <a:srgbClr val="F26B43"/>
          </p15:clr>
        </p15:guide>
        <p15:guide id="29" orient="horz" pos="3036" userDrawn="1">
          <p15:clr>
            <a:srgbClr val="F26B43"/>
          </p15:clr>
        </p15:guide>
        <p15:guide id="30" orient="horz" pos="70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457200" y="420624"/>
            <a:ext cx="7086600" cy="457200"/>
          </a:xfrm>
          <a:prstGeom prst="rect">
            <a:avLst/>
          </a:prstGeom>
        </p:spPr>
        <p:txBody>
          <a:bodyPr vert="horz" lIns="0" tIns="0" rIns="0" bIns="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bwMode="gray">
          <a:xfrm>
            <a:off x="457200" y="1371600"/>
            <a:ext cx="7086600" cy="3200400"/>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bwMode="gray">
          <a:xfrm>
            <a:off x="7543800" y="4700016"/>
            <a:ext cx="914400" cy="228600"/>
          </a:xfrm>
          <a:prstGeom prst="rect">
            <a:avLst/>
          </a:prstGeom>
        </p:spPr>
        <p:txBody>
          <a:bodyPr vert="horz" lIns="0" tIns="0" rIns="0" bIns="0" rtlCol="0" anchor="b" anchorCtr="0"/>
          <a:lstStyle>
            <a:lvl1pPr algn="l">
              <a:defRPr sz="700">
                <a:solidFill>
                  <a:schemeClr val="tx1"/>
                </a:solidFill>
              </a:defRPr>
            </a:lvl1pPr>
          </a:lstStyle>
          <a:p>
            <a:r>
              <a:rPr lang="en-US" smtClean="0">
                <a:solidFill>
                  <a:srgbClr val="000000"/>
                </a:solidFill>
              </a:rPr>
              <a:t>Month 00, 0000</a:t>
            </a:r>
            <a:endParaRPr lang="en-US" dirty="0">
              <a:solidFill>
                <a:srgbClr val="000000"/>
              </a:solidFill>
            </a:endParaRPr>
          </a:p>
        </p:txBody>
      </p:sp>
    </p:spTree>
    <p:extLst>
      <p:ext uri="{BB962C8B-B14F-4D97-AF65-F5344CB8AC3E}">
        <p14:creationId xmlns:p14="http://schemas.microsoft.com/office/powerpoint/2010/main" val="92238692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 id="2147483705" r:id="rId32"/>
    <p:sldLayoutId id="2147483706" r:id="rId33"/>
    <p:sldLayoutId id="2147483707" r:id="rId34"/>
    <p:sldLayoutId id="2147483708" r:id="rId35"/>
    <p:sldLayoutId id="2147483709" r:id="rId36"/>
    <p:sldLayoutId id="2147483710" r:id="rId37"/>
    <p:sldLayoutId id="2147483711" r:id="rId38"/>
    <p:sldLayoutId id="2147483712" r:id="rId39"/>
    <p:sldLayoutId id="2147483713" r:id="rId40"/>
    <p:sldLayoutId id="2147483714" r:id="rId41"/>
    <p:sldLayoutId id="2147483715" r:id="rId42"/>
    <p:sldLayoutId id="2147483716" r:id="rId43"/>
    <p:sldLayoutId id="2147483717" r:id="rId44"/>
    <p:sldLayoutId id="2147483718" r:id="rId45"/>
    <p:sldLayoutId id="2147483719" r:id="rId46"/>
    <p:sldLayoutId id="2147483720" r:id="rId47"/>
    <p:sldLayoutId id="2147483721" r:id="rId48"/>
    <p:sldLayoutId id="2147483722" r:id="rId49"/>
    <p:sldLayoutId id="2147483723" r:id="rId50"/>
    <p:sldLayoutId id="2147483724" r:id="rId51"/>
    <p:sldLayoutId id="2147483725" r:id="rId52"/>
    <p:sldLayoutId id="2147483726" r:id="rId53"/>
    <p:sldLayoutId id="2147483727" r:id="rId54"/>
    <p:sldLayoutId id="2147483728" r:id="rId55"/>
    <p:sldLayoutId id="2147483729" r:id="rId56"/>
    <p:sldLayoutId id="2147483730" r:id="rId57"/>
    <p:sldLayoutId id="2147483731" r:id="rId58"/>
    <p:sldLayoutId id="2147483732" r:id="rId59"/>
    <p:sldLayoutId id="2147483733" r:id="rId60"/>
    <p:sldLayoutId id="2147483734" r:id="rId61"/>
    <p:sldLayoutId id="2147483735" r:id="rId62"/>
    <p:sldLayoutId id="2147483736" r:id="rId63"/>
    <p:sldLayoutId id="2147483737" r:id="rId64"/>
    <p:sldLayoutId id="2147483738" r:id="rId65"/>
    <p:sldLayoutId id="2147483739" r:id="rId66"/>
    <p:sldLayoutId id="2147483740" r:id="rId67"/>
    <p:sldLayoutId id="2147483741" r:id="rId68"/>
    <p:sldLayoutId id="2147483742" r:id="rId69"/>
    <p:sldLayoutId id="2147483743" r:id="rId70"/>
    <p:sldLayoutId id="2147483744" r:id="rId71"/>
    <p:sldLayoutId id="2147483745" r:id="rId72"/>
    <p:sldLayoutId id="2147483746" r:id="rId73"/>
    <p:sldLayoutId id="2147483747" r:id="rId74"/>
    <p:sldLayoutId id="2147483748" r:id="rId75"/>
    <p:sldLayoutId id="2147483749" r:id="rId76"/>
    <p:sldLayoutId id="2147483750" r:id="rId77"/>
    <p:sldLayoutId id="2147483751" r:id="rId78"/>
    <p:sldLayoutId id="2147483752" r:id="rId79"/>
    <p:sldLayoutId id="2147483753" r:id="rId80"/>
    <p:sldLayoutId id="2147483754" r:id="rId81"/>
    <p:sldLayoutId id="2147483755" r:id="rId82"/>
    <p:sldLayoutId id="2147483756" r:id="rId83"/>
    <p:sldLayoutId id="2147483757" r:id="rId84"/>
    <p:sldLayoutId id="2147483758" r:id="rId85"/>
    <p:sldLayoutId id="2147483759" r:id="rId86"/>
    <p:sldLayoutId id="2147483760" r:id="rId87"/>
    <p:sldLayoutId id="2147483761" r:id="rId88"/>
    <p:sldLayoutId id="2147483762" r:id="rId89"/>
    <p:sldLayoutId id="2147483763" r:id="rId90"/>
    <p:sldLayoutId id="2147483764" r:id="rId91"/>
    <p:sldLayoutId id="2147483765" r:id="rId92"/>
    <p:sldLayoutId id="2147483766" r:id="rId93"/>
    <p:sldLayoutId id="2147483767" r:id="rId94"/>
    <p:sldLayoutId id="2147483768" r:id="rId95"/>
    <p:sldLayoutId id="2147483769" r:id="rId96"/>
    <p:sldLayoutId id="2147483770" r:id="rId97"/>
    <p:sldLayoutId id="2147483771" r:id="rId98"/>
    <p:sldLayoutId id="2147483772" r:id="rId99"/>
    <p:sldLayoutId id="2147483773" r:id="rId100"/>
    <p:sldLayoutId id="2147483774" r:id="rId101"/>
    <p:sldLayoutId id="2147483775" r:id="rId102"/>
    <p:sldLayoutId id="2147483776" r:id="rId103"/>
    <p:sldLayoutId id="2147483777" r:id="rId104"/>
    <p:sldLayoutId id="2147483778" r:id="rId105"/>
    <p:sldLayoutId id="2147483779" r:id="rId106"/>
    <p:sldLayoutId id="2147483780" r:id="rId107"/>
    <p:sldLayoutId id="2147483781" r:id="rId108"/>
    <p:sldLayoutId id="2147483782" r:id="rId109"/>
    <p:sldLayoutId id="2147483783" r:id="rId110"/>
    <p:sldLayoutId id="2147483784" r:id="rId111"/>
    <p:sldLayoutId id="2147483785" r:id="rId112"/>
    <p:sldLayoutId id="2147483786" r:id="rId113"/>
    <p:sldLayoutId id="2147483787" r:id="rId114"/>
    <p:sldLayoutId id="2147483788" r:id="rId115"/>
    <p:sldLayoutId id="2147483789" r:id="rId116"/>
    <p:sldLayoutId id="2147483790" r:id="rId117"/>
    <p:sldLayoutId id="2147483791" r:id="rId118"/>
    <p:sldLayoutId id="2147483792" r:id="rId119"/>
    <p:sldLayoutId id="2147483793" r:id="rId120"/>
    <p:sldLayoutId id="2147483794" r:id="rId121"/>
    <p:sldLayoutId id="2147483795" r:id="rId122"/>
    <p:sldLayoutId id="2147483796" r:id="rId123"/>
    <p:sldLayoutId id="2147483797" r:id="rId124"/>
    <p:sldLayoutId id="2147483798" r:id="rId125"/>
    <p:sldLayoutId id="2147483799" r:id="rId126"/>
    <p:sldLayoutId id="2147483800" r:id="rId127"/>
    <p:sldLayoutId id="2147483801" r:id="rId128"/>
    <p:sldLayoutId id="2147483802" r:id="rId129"/>
    <p:sldLayoutId id="2147483803" r:id="rId130"/>
    <p:sldLayoutId id="2147483804" r:id="rId131"/>
    <p:sldLayoutId id="2147483805" r:id="rId132"/>
    <p:sldLayoutId id="2147483806" r:id="rId133"/>
    <p:sldLayoutId id="2147483807" r:id="rId134"/>
    <p:sldLayoutId id="2147483808" r:id="rId135"/>
    <p:sldLayoutId id="2147483809" r:id="rId136"/>
    <p:sldLayoutId id="2147483810" r:id="rId137"/>
    <p:sldLayoutId id="2147483811" r:id="rId138"/>
    <p:sldLayoutId id="2147483812" r:id="rId139"/>
    <p:sldLayoutId id="2147483813" r:id="rId140"/>
    <p:sldLayoutId id="2147483814" r:id="rId141"/>
    <p:sldLayoutId id="2147483815" r:id="rId142"/>
    <p:sldLayoutId id="2147483816" r:id="rId143"/>
    <p:sldLayoutId id="2147483817" r:id="rId144"/>
    <p:sldLayoutId id="2147483818" r:id="rId145"/>
    <p:sldLayoutId id="2147483819" r:id="rId146"/>
    <p:sldLayoutId id="2147483820" r:id="rId147"/>
    <p:sldLayoutId id="2147483821" r:id="rId148"/>
    <p:sldLayoutId id="2147483822" r:id="rId149"/>
    <p:sldLayoutId id="2147483823" r:id="rId150"/>
    <p:sldLayoutId id="2147483824" r:id="rId151"/>
    <p:sldLayoutId id="2147483825" r:id="rId152"/>
    <p:sldLayoutId id="2147483826" r:id="rId153"/>
    <p:sldLayoutId id="2147483827" r:id="rId154"/>
    <p:sldLayoutId id="2147483828" r:id="rId155"/>
    <p:sldLayoutId id="2147483829" r:id="rId156"/>
    <p:sldLayoutId id="2147483830" r:id="rId157"/>
    <p:sldLayoutId id="2147483831" r:id="rId158"/>
    <p:sldLayoutId id="2147483832" r:id="rId159"/>
    <p:sldLayoutId id="2147483833" r:id="rId160"/>
    <p:sldLayoutId id="2147483834" r:id="rId161"/>
    <p:sldLayoutId id="2147483835" r:id="rId162"/>
    <p:sldLayoutId id="2147483836" r:id="rId163"/>
    <p:sldLayoutId id="2147483837" r:id="rId164"/>
    <p:sldLayoutId id="2147483838" r:id="rId165"/>
    <p:sldLayoutId id="2147483839" r:id="rId166"/>
    <p:sldLayoutId id="2147483840" r:id="rId167"/>
    <p:sldLayoutId id="2147483841" r:id="rId168"/>
    <p:sldLayoutId id="2147483842" r:id="rId169"/>
    <p:sldLayoutId id="2147483843" r:id="rId170"/>
    <p:sldLayoutId id="2147483844" r:id="rId171"/>
    <p:sldLayoutId id="2147483845" r:id="rId172"/>
    <p:sldLayoutId id="2147483846" r:id="rId173"/>
    <p:sldLayoutId id="2147483847" r:id="rId174"/>
    <p:sldLayoutId id="2147483848" r:id="rId175"/>
    <p:sldLayoutId id="2147483849" r:id="rId176"/>
    <p:sldLayoutId id="2147483850" r:id="rId177"/>
    <p:sldLayoutId id="2147483851" r:id="rId178"/>
    <p:sldLayoutId id="2147483852" r:id="rId179"/>
    <p:sldLayoutId id="2147483853" r:id="rId180"/>
    <p:sldLayoutId id="2147483854" r:id="rId181"/>
    <p:sldLayoutId id="2147483855" r:id="rId182"/>
    <p:sldLayoutId id="2147483856" r:id="rId183"/>
    <p:sldLayoutId id="2147483857" r:id="rId184"/>
    <p:sldLayoutId id="2147483858" r:id="rId185"/>
    <p:sldLayoutId id="2147483859" r:id="rId186"/>
    <p:sldLayoutId id="2147483860" r:id="rId187"/>
    <p:sldLayoutId id="2147483861" r:id="rId188"/>
    <p:sldLayoutId id="2147483862" r:id="rId189"/>
    <p:sldLayoutId id="2147483863" r:id="rId190"/>
    <p:sldLayoutId id="2147483864" r:id="rId191"/>
    <p:sldLayoutId id="2147483865" r:id="rId192"/>
    <p:sldLayoutId id="2147483866" r:id="rId193"/>
    <p:sldLayoutId id="2147483867" r:id="rId194"/>
    <p:sldLayoutId id="2147483868" r:id="rId195"/>
    <p:sldLayoutId id="2147483869" r:id="rId196"/>
    <p:sldLayoutId id="2147483870" r:id="rId197"/>
    <p:sldLayoutId id="2147483871" r:id="rId198"/>
    <p:sldLayoutId id="2147483872" r:id="rId199"/>
    <p:sldLayoutId id="2147483873" r:id="rId200"/>
    <p:sldLayoutId id="2147483874" r:id="rId201"/>
    <p:sldLayoutId id="2147483875" r:id="rId202"/>
    <p:sldLayoutId id="2147483876" r:id="rId203"/>
    <p:sldLayoutId id="2147483877" r:id="rId204"/>
    <p:sldLayoutId id="2147483878" r:id="rId205"/>
    <p:sldLayoutId id="2147483879" r:id="rId206"/>
    <p:sldLayoutId id="2147483880" r:id="rId207"/>
    <p:sldLayoutId id="2147483881" r:id="rId208"/>
    <p:sldLayoutId id="2147483882" r:id="rId209"/>
    <p:sldLayoutId id="2147483883" r:id="rId210"/>
    <p:sldLayoutId id="2147483884" r:id="rId211"/>
    <p:sldLayoutId id="2147483885" r:id="rId212"/>
    <p:sldLayoutId id="2147483886" r:id="rId213"/>
    <p:sldLayoutId id="2147483887" r:id="rId214"/>
    <p:sldLayoutId id="2147483888" r:id="rId215"/>
    <p:sldLayoutId id="2147483889" r:id="rId216"/>
    <p:sldLayoutId id="2147483890" r:id="rId217"/>
    <p:sldLayoutId id="2147483891" r:id="rId218"/>
    <p:sldLayoutId id="2147483892" r:id="rId219"/>
    <p:sldLayoutId id="2147483893" r:id="rId220"/>
    <p:sldLayoutId id="2147483894" r:id="rId221"/>
    <p:sldLayoutId id="2147483895" r:id="rId222"/>
    <p:sldLayoutId id="2147483896" r:id="rId223"/>
    <p:sldLayoutId id="2147483897" r:id="rId224"/>
    <p:sldLayoutId id="2147483898" r:id="rId225"/>
    <p:sldLayoutId id="2147483899" r:id="rId226"/>
    <p:sldLayoutId id="2147483900" r:id="rId227"/>
    <p:sldLayoutId id="2147483901" r:id="rId228"/>
    <p:sldLayoutId id="2147483902" r:id="rId229"/>
    <p:sldLayoutId id="2147483903" r:id="rId230"/>
    <p:sldLayoutId id="2147483904" r:id="rId231"/>
    <p:sldLayoutId id="2147483905" r:id="rId232"/>
    <p:sldLayoutId id="2147483906" r:id="rId233"/>
    <p:sldLayoutId id="2147483907" r:id="rId234"/>
    <p:sldLayoutId id="2147483908" r:id="rId235"/>
    <p:sldLayoutId id="2147483909" r:id="rId236"/>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txStyles>
    <p:titleStyle>
      <a:lvl1pPr algn="l" defTabSz="457200" rtl="0" eaLnBrk="1" latinLnBrk="0" hangingPunct="1">
        <a:lnSpc>
          <a:spcPct val="90000"/>
        </a:lnSpc>
        <a:spcBef>
          <a:spcPct val="0"/>
        </a:spcBef>
        <a:buNone/>
        <a:defRPr sz="3000" b="1" kern="1200">
          <a:solidFill>
            <a:schemeClr val="accent1"/>
          </a:solidFill>
          <a:latin typeface="+mj-lt"/>
          <a:ea typeface="+mj-ea"/>
          <a:cs typeface="+mj-cs"/>
        </a:defRPr>
      </a:lvl1pPr>
    </p:titleStyle>
    <p:bodyStyle>
      <a:lvl1pPr marL="0" indent="0" algn="l" defTabSz="457200" rtl="0" eaLnBrk="1" latinLnBrk="0" hangingPunct="1">
        <a:lnSpc>
          <a:spcPct val="100000"/>
        </a:lnSpc>
        <a:spcBef>
          <a:spcPts val="900"/>
        </a:spcBef>
        <a:buFontTx/>
        <a:buNone/>
        <a:defRPr sz="1200" b="1" kern="1200">
          <a:solidFill>
            <a:schemeClr val="tx1"/>
          </a:solidFill>
          <a:latin typeface="+mn-lt"/>
          <a:ea typeface="+mn-ea"/>
          <a:cs typeface="+mn-cs"/>
        </a:defRPr>
      </a:lvl1pPr>
      <a:lvl2pPr marL="0" indent="0" algn="l" defTabSz="457200" rtl="0" eaLnBrk="1" latinLnBrk="0" hangingPunct="1">
        <a:lnSpc>
          <a:spcPct val="100000"/>
        </a:lnSpc>
        <a:spcBef>
          <a:spcPts val="900"/>
        </a:spcBef>
        <a:buFontTx/>
        <a:buNone/>
        <a:defRPr sz="1200" kern="1200">
          <a:solidFill>
            <a:schemeClr val="tx1"/>
          </a:solidFill>
          <a:latin typeface="+mn-lt"/>
          <a:ea typeface="+mn-ea"/>
          <a:cs typeface="+mn-cs"/>
        </a:defRPr>
      </a:lvl2pPr>
      <a:lvl3pPr marL="230188" indent="-230188" algn="l" defTabSz="457200" rtl="0" eaLnBrk="1" latinLnBrk="0" hangingPunct="1">
        <a:lnSpc>
          <a:spcPct val="100000"/>
        </a:lnSpc>
        <a:spcBef>
          <a:spcPts val="600"/>
        </a:spcBef>
        <a:buFont typeface="Arial"/>
        <a:buChar char="•"/>
        <a:defRPr sz="1200" kern="1200">
          <a:solidFill>
            <a:schemeClr val="tx1"/>
          </a:solidFill>
          <a:latin typeface="+mn-lt"/>
          <a:ea typeface="+mn-ea"/>
          <a:cs typeface="+mn-cs"/>
        </a:defRPr>
      </a:lvl3pPr>
      <a:lvl4pPr marL="455613" indent="-225425" algn="l" defTabSz="457200" rtl="0" eaLnBrk="1" latinLnBrk="0" hangingPunct="1">
        <a:lnSpc>
          <a:spcPct val="100000"/>
        </a:lnSpc>
        <a:spcBef>
          <a:spcPts val="600"/>
        </a:spcBef>
        <a:buFont typeface="Arial"/>
        <a:buChar char="–"/>
        <a:defRPr sz="1200" kern="1200">
          <a:solidFill>
            <a:schemeClr val="tx1"/>
          </a:solidFill>
          <a:latin typeface="+mn-lt"/>
          <a:ea typeface="+mn-ea"/>
          <a:cs typeface="+mn-cs"/>
        </a:defRPr>
      </a:lvl4pPr>
      <a:lvl5pPr marL="685800" indent="-230188" algn="l" defTabSz="457200" rtl="0" eaLnBrk="1" latinLnBrk="0" hangingPunct="1">
        <a:lnSpc>
          <a:spcPct val="100000"/>
        </a:lnSpc>
        <a:spcBef>
          <a:spcPts val="6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457200" y="424626"/>
            <a:ext cx="7086600" cy="457200"/>
          </a:xfrm>
          <a:prstGeom prst="rect">
            <a:avLst/>
          </a:prstGeom>
        </p:spPr>
        <p:txBody>
          <a:bodyPr vert="horz" lIns="0" tIns="0" rIns="0" bIns="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bwMode="gray">
          <a:xfrm>
            <a:off x="457200" y="1371600"/>
            <a:ext cx="7086600" cy="32004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Date Placeholder 3"/>
          <p:cNvSpPr>
            <a:spLocks noGrp="1"/>
          </p:cNvSpPr>
          <p:nvPr>
            <p:ph type="dt" sz="half" idx="2"/>
          </p:nvPr>
        </p:nvSpPr>
        <p:spPr bwMode="gray">
          <a:xfrm>
            <a:off x="7543800" y="4700032"/>
            <a:ext cx="914400" cy="228600"/>
          </a:xfrm>
          <a:prstGeom prst="rect">
            <a:avLst/>
          </a:prstGeom>
        </p:spPr>
        <p:txBody>
          <a:bodyPr vert="horz" lIns="0" tIns="0" rIns="0" bIns="0" rtlCol="0" anchor="b" anchorCtr="0"/>
          <a:lstStyle>
            <a:lvl1pPr algn="l">
              <a:defRPr sz="700">
                <a:solidFill>
                  <a:schemeClr val="tx1"/>
                </a:solidFill>
              </a:defRPr>
            </a:lvl1pPr>
          </a:lstStyle>
          <a:p>
            <a:r>
              <a:rPr lang="en-US" smtClean="0">
                <a:solidFill>
                  <a:srgbClr val="000000"/>
                </a:solidFill>
              </a:rPr>
              <a:t>Month 00, 0000</a:t>
            </a:r>
            <a:endParaRPr lang="en-US" dirty="0">
              <a:solidFill>
                <a:srgbClr val="000000"/>
              </a:solidFill>
            </a:endParaRPr>
          </a:p>
        </p:txBody>
      </p:sp>
      <p:sp>
        <p:nvSpPr>
          <p:cNvPr id="5" name="Footer Placeholder 4"/>
          <p:cNvSpPr>
            <a:spLocks noGrp="1"/>
          </p:cNvSpPr>
          <p:nvPr>
            <p:ph type="ftr" sz="quarter" idx="3"/>
          </p:nvPr>
        </p:nvSpPr>
        <p:spPr bwMode="gray">
          <a:xfrm>
            <a:off x="457198" y="4700032"/>
            <a:ext cx="7086601" cy="228600"/>
          </a:xfrm>
          <a:prstGeom prst="rect">
            <a:avLst/>
          </a:prstGeom>
        </p:spPr>
        <p:txBody>
          <a:bodyPr vert="horz" lIns="0" tIns="0" rIns="182880" bIns="0" rtlCol="0" anchor="b" anchorCtr="0"/>
          <a:lstStyle>
            <a:lvl1pPr algn="l">
              <a:defRPr sz="700" cap="none">
                <a:solidFill>
                  <a:schemeClr val="tx1"/>
                </a:solidFill>
                <a:latin typeface="+mn-lt"/>
                <a:cs typeface="Arial Narrow"/>
              </a:defRPr>
            </a:lvl1pPr>
          </a:lstStyle>
          <a:p>
            <a:r>
              <a:rPr lang="en-US" smtClean="0">
                <a:solidFill>
                  <a:srgbClr val="000000"/>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000000"/>
              </a:solidFill>
            </a:endParaRPr>
          </a:p>
        </p:txBody>
      </p:sp>
      <p:pic>
        <p:nvPicPr>
          <p:cNvPr id="7" name="Picture 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gray">
          <a:xfrm>
            <a:off x="230415" y="4637405"/>
            <a:ext cx="1463040" cy="51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lide Number Placeholder 5"/>
          <p:cNvSpPr txBox="1">
            <a:spLocks/>
          </p:cNvSpPr>
          <p:nvPr/>
        </p:nvSpPr>
        <p:spPr bwMode="gray">
          <a:xfrm>
            <a:off x="8686800" y="4814332"/>
            <a:ext cx="228600" cy="228600"/>
          </a:xfrm>
          <a:prstGeom prst="rect">
            <a:avLst/>
          </a:prstGeom>
        </p:spPr>
        <p:txBody>
          <a:bodyPr vert="horz" lIns="0" tIns="0" rIns="0" bIns="0" rtlCol="0" anchor="b"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12D0507-9F86-7A45-BE8E-43760B9F92A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47163257"/>
      </p:ext>
    </p:extLst>
  </p:cSld>
  <p:clrMap bg1="lt1" tx1="dk1" bg2="lt2" tx2="dk2" accent1="accent1" accent2="accent2" accent3="accent3" accent4="accent4" accent5="accent5" accent6="accent6" hlink="hlink" folHlink="folHlink"/>
  <p:sldLayoutIdLst>
    <p:sldLayoutId id="2147484272" r:id="rId1"/>
    <p:sldLayoutId id="2147484273" r:id="rId2"/>
    <p:sldLayoutId id="2147484274" r:id="rId3"/>
    <p:sldLayoutId id="2147484275" r:id="rId4"/>
    <p:sldLayoutId id="2147484276" r:id="rId5"/>
    <p:sldLayoutId id="2147484277" r:id="rId6"/>
    <p:sldLayoutId id="2147484278" r:id="rId7"/>
    <p:sldLayoutId id="2147484279" r:id="rId8"/>
    <p:sldLayoutId id="2147484280" r:id="rId9"/>
    <p:sldLayoutId id="2147484281" r:id="rId10"/>
    <p:sldLayoutId id="2147484282" r:id="rId11"/>
    <p:sldLayoutId id="2147484283" r:id="rId12"/>
    <p:sldLayoutId id="2147484284" r:id="rId13"/>
    <p:sldLayoutId id="2147484285" r:id="rId14"/>
    <p:sldLayoutId id="2147484286" r:id="rId15"/>
    <p:sldLayoutId id="2147484287" r:id="rId16"/>
    <p:sldLayoutId id="2147484288" r:id="rId17"/>
    <p:sldLayoutId id="2147484289" r:id="rId18"/>
    <p:sldLayoutId id="2147484290" r:id="rId19"/>
  </p:sldLayoutIdLst>
  <p:transition advClick="0" advTm="6000"/>
  <p:timing>
    <p:tnLst>
      <p:par>
        <p:cTn id="1" dur="indefinite" restart="never" nodeType="tmRoot"/>
      </p:par>
    </p:tnLst>
  </p:timing>
  <p:hf hdr="0" dt="0"/>
  <p:txStyles>
    <p:titleStyle>
      <a:lvl1pPr algn="l" defTabSz="457200" rtl="0" eaLnBrk="1" latinLnBrk="0" hangingPunct="1">
        <a:lnSpc>
          <a:spcPct val="90000"/>
        </a:lnSpc>
        <a:spcBef>
          <a:spcPct val="0"/>
        </a:spcBef>
        <a:buNone/>
        <a:defRPr sz="2400" b="1" kern="1200">
          <a:solidFill>
            <a:schemeClr val="accent1"/>
          </a:solidFill>
          <a:latin typeface="+mj-lt"/>
          <a:ea typeface="+mj-ea"/>
          <a:cs typeface="+mj-cs"/>
        </a:defRPr>
      </a:lvl1pPr>
    </p:titleStyle>
    <p:bodyStyle>
      <a:lvl1pPr marL="0" indent="0" algn="l" defTabSz="457200" rtl="0" eaLnBrk="1" latinLnBrk="0" hangingPunct="1">
        <a:lnSpc>
          <a:spcPct val="100000"/>
        </a:lnSpc>
        <a:spcBef>
          <a:spcPts val="900"/>
        </a:spcBef>
        <a:buFontTx/>
        <a:buNone/>
        <a:defRPr sz="1200" b="1" kern="1200">
          <a:solidFill>
            <a:schemeClr val="tx1"/>
          </a:solidFill>
          <a:latin typeface="+mn-lt"/>
          <a:ea typeface="+mn-ea"/>
          <a:cs typeface="+mn-cs"/>
        </a:defRPr>
      </a:lvl1pPr>
      <a:lvl2pPr marL="0" indent="0" algn="l" defTabSz="457200" rtl="0" eaLnBrk="1" latinLnBrk="0" hangingPunct="1">
        <a:lnSpc>
          <a:spcPct val="100000"/>
        </a:lnSpc>
        <a:spcBef>
          <a:spcPts val="900"/>
        </a:spcBef>
        <a:buFontTx/>
        <a:buNone/>
        <a:defRPr sz="1200" kern="1200">
          <a:solidFill>
            <a:schemeClr val="tx1"/>
          </a:solidFill>
          <a:latin typeface="+mn-lt"/>
          <a:ea typeface="+mn-ea"/>
          <a:cs typeface="+mn-cs"/>
        </a:defRPr>
      </a:lvl2pPr>
      <a:lvl3pPr marL="230188" indent="-230188" algn="l" defTabSz="457200" rtl="0" eaLnBrk="1" latinLnBrk="0" hangingPunct="1">
        <a:lnSpc>
          <a:spcPct val="100000"/>
        </a:lnSpc>
        <a:spcBef>
          <a:spcPts val="600"/>
        </a:spcBef>
        <a:buFont typeface="Arial"/>
        <a:buChar char="•"/>
        <a:defRPr sz="1200" kern="1200">
          <a:solidFill>
            <a:schemeClr val="tx1"/>
          </a:solidFill>
          <a:latin typeface="+mn-lt"/>
          <a:ea typeface="+mn-ea"/>
          <a:cs typeface="+mn-cs"/>
        </a:defRPr>
      </a:lvl3pPr>
      <a:lvl4pPr marL="455613" indent="-225425" algn="l" defTabSz="457200" rtl="0" eaLnBrk="1" latinLnBrk="0" hangingPunct="1">
        <a:lnSpc>
          <a:spcPct val="100000"/>
        </a:lnSpc>
        <a:spcBef>
          <a:spcPts val="600"/>
        </a:spcBef>
        <a:buFont typeface="Arial"/>
        <a:buChar char="–"/>
        <a:defRPr sz="1200" kern="1200">
          <a:solidFill>
            <a:schemeClr val="tx1"/>
          </a:solidFill>
          <a:latin typeface="+mn-lt"/>
          <a:ea typeface="+mn-ea"/>
          <a:cs typeface="+mn-cs"/>
        </a:defRPr>
      </a:lvl4pPr>
      <a:lvl5pPr marL="685800" indent="-230188" algn="l" defTabSz="457200" rtl="0" eaLnBrk="1" latinLnBrk="0" hangingPunct="1">
        <a:lnSpc>
          <a:spcPct val="100000"/>
        </a:lnSpc>
        <a:spcBef>
          <a:spcPts val="6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457200" y="420624"/>
            <a:ext cx="7086600" cy="457200"/>
          </a:xfrm>
          <a:prstGeom prst="rect">
            <a:avLst/>
          </a:prstGeom>
        </p:spPr>
        <p:txBody>
          <a:bodyPr vert="horz" lIns="0" tIns="0" rIns="0" bIns="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bwMode="gray">
          <a:xfrm>
            <a:off x="457200" y="1371600"/>
            <a:ext cx="7086600" cy="3200400"/>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bwMode="gray">
          <a:xfrm>
            <a:off x="7543800" y="4700016"/>
            <a:ext cx="914400" cy="228600"/>
          </a:xfrm>
          <a:prstGeom prst="rect">
            <a:avLst/>
          </a:prstGeom>
        </p:spPr>
        <p:txBody>
          <a:bodyPr vert="horz" lIns="0" tIns="0" rIns="0" bIns="0" rtlCol="0" anchor="b" anchorCtr="0"/>
          <a:lstStyle>
            <a:lvl1pPr algn="l">
              <a:defRPr sz="700">
                <a:solidFill>
                  <a:schemeClr val="tx1"/>
                </a:solidFill>
              </a:defRPr>
            </a:lvl1pPr>
          </a:lstStyle>
          <a:p>
            <a:r>
              <a:rPr lang="en-US" smtClean="0">
                <a:solidFill>
                  <a:srgbClr val="000000"/>
                </a:solidFill>
              </a:rPr>
              <a:t>Month 00, 0000</a:t>
            </a:r>
            <a:endParaRPr lang="en-US" dirty="0">
              <a:solidFill>
                <a:srgbClr val="000000"/>
              </a:solidFill>
            </a:endParaRPr>
          </a:p>
        </p:txBody>
      </p:sp>
      <p:sp>
        <p:nvSpPr>
          <p:cNvPr id="6" name="Slide Number Placeholder 5"/>
          <p:cNvSpPr>
            <a:spLocks noGrp="1"/>
          </p:cNvSpPr>
          <p:nvPr>
            <p:ph type="sldNum" sz="quarter" idx="4"/>
          </p:nvPr>
        </p:nvSpPr>
        <p:spPr bwMode="gray">
          <a:xfrm>
            <a:off x="8458200" y="4700016"/>
            <a:ext cx="228600" cy="228600"/>
          </a:xfrm>
          <a:prstGeom prst="rect">
            <a:avLst/>
          </a:prstGeom>
        </p:spPr>
        <p:txBody>
          <a:bodyPr vert="horz" lIns="0" tIns="0" rIns="0" bIns="0" rtlCol="0" anchor="b" anchorCtr="0"/>
          <a:lstStyle>
            <a:lvl1pPr algn="r">
              <a:defRPr sz="700" b="1">
                <a:solidFill>
                  <a:schemeClr val="tx1"/>
                </a:solidFill>
              </a:defRPr>
            </a:lvl1pPr>
          </a:lstStyle>
          <a:p>
            <a:fld id="{E12D0507-9F86-7A45-BE8E-43760B9F92AA}" type="slidenum">
              <a:rPr lang="en-US" smtClean="0">
                <a:solidFill>
                  <a:srgbClr val="000000"/>
                </a:solidFill>
              </a:rPr>
              <a:pPr/>
              <a:t>‹#›</a:t>
            </a:fld>
            <a:endParaRPr lang="en-US" dirty="0">
              <a:solidFill>
                <a:srgbClr val="000000"/>
              </a:solidFill>
            </a:endParaRPr>
          </a:p>
        </p:txBody>
      </p:sp>
      <p:pic>
        <p:nvPicPr>
          <p:cNvPr id="8" name="Picture 2"/>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gray">
          <a:xfrm>
            <a:off x="348226" y="4637113"/>
            <a:ext cx="1069848" cy="379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ooter Placeholder 4"/>
          <p:cNvSpPr txBox="1">
            <a:spLocks/>
          </p:cNvSpPr>
          <p:nvPr/>
        </p:nvSpPr>
        <p:spPr>
          <a:xfrm>
            <a:off x="1600200" y="4700032"/>
            <a:ext cx="4023360" cy="228600"/>
          </a:xfrm>
          <a:prstGeom prst="rect">
            <a:avLst/>
          </a:prstGeom>
          <a:noFill/>
        </p:spPr>
        <p:txBody>
          <a:bodyPr vert="horz" lIns="0" tIns="0" rIns="182880" bIns="0" rtlCol="0" anchor="b" anchorCtr="0"/>
          <a:lstStyle>
            <a:defPPr>
              <a:defRPr lang="en-US"/>
            </a:defPPr>
            <a:lvl1pPr marL="0" algn="l" defTabSz="457200" rtl="0" eaLnBrk="1" latinLnBrk="0" hangingPunct="1">
              <a:defRPr sz="700" kern="1200">
                <a:solidFill>
                  <a:schemeClr val="tx2"/>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270290500"/>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 id="2147484524" r:id="rId16"/>
    <p:sldLayoutId id="2147484525" r:id="rId17"/>
    <p:sldLayoutId id="2147484526" r:id="rId18"/>
    <p:sldLayoutId id="2147484527" r:id="rId19"/>
    <p:sldLayoutId id="2147484528" r:id="rId20"/>
    <p:sldLayoutId id="2147484529" r:id="rId21"/>
    <p:sldLayoutId id="2147484530" r:id="rId22"/>
    <p:sldLayoutId id="2147484531" r:id="rId23"/>
    <p:sldLayoutId id="2147484532" r:id="rId24"/>
    <p:sldLayoutId id="2147484533" r:id="rId25"/>
    <p:sldLayoutId id="2147484534" r:id="rId26"/>
    <p:sldLayoutId id="2147484535" r:id="rId27"/>
    <p:sldLayoutId id="2147484536" r:id="rId28"/>
    <p:sldLayoutId id="2147484537" r:id="rId29"/>
    <p:sldLayoutId id="2147484538" r:id="rId30"/>
    <p:sldLayoutId id="2147484665" r:id="rId31"/>
  </p:sldLayoutIdLst>
  <p:timing>
    <p:tnLst>
      <p:par>
        <p:cTn id="1" dur="indefinite" restart="never" nodeType="tmRoot"/>
      </p:par>
    </p:tnLst>
  </p:timing>
  <p:hf hdr="0" ftr="0" dt="0"/>
  <p:txStyles>
    <p:titleStyle>
      <a:lvl1pPr algn="l" defTabSz="457200" rtl="0" eaLnBrk="1" latinLnBrk="0" hangingPunct="1">
        <a:lnSpc>
          <a:spcPct val="90000"/>
        </a:lnSpc>
        <a:spcBef>
          <a:spcPct val="0"/>
        </a:spcBef>
        <a:buNone/>
        <a:defRPr sz="2400" b="1" kern="1200">
          <a:solidFill>
            <a:schemeClr val="accent1"/>
          </a:solidFill>
          <a:latin typeface="+mj-lt"/>
          <a:ea typeface="+mj-ea"/>
          <a:cs typeface="+mj-cs"/>
        </a:defRPr>
      </a:lvl1pPr>
    </p:titleStyle>
    <p:bodyStyle>
      <a:lvl1pPr marL="0" indent="0" algn="l" defTabSz="457200" rtl="0" eaLnBrk="1" latinLnBrk="0" hangingPunct="1">
        <a:lnSpc>
          <a:spcPct val="100000"/>
        </a:lnSpc>
        <a:spcBef>
          <a:spcPts val="900"/>
        </a:spcBef>
        <a:buFontTx/>
        <a:buNone/>
        <a:defRPr sz="1200" b="1" kern="1200">
          <a:solidFill>
            <a:schemeClr val="tx1"/>
          </a:solidFill>
          <a:latin typeface="+mn-lt"/>
          <a:ea typeface="+mn-ea"/>
          <a:cs typeface="+mn-cs"/>
        </a:defRPr>
      </a:lvl1pPr>
      <a:lvl2pPr marL="0" indent="0" algn="l" defTabSz="457200" rtl="0" eaLnBrk="1" latinLnBrk="0" hangingPunct="1">
        <a:lnSpc>
          <a:spcPct val="100000"/>
        </a:lnSpc>
        <a:spcBef>
          <a:spcPts val="900"/>
        </a:spcBef>
        <a:buFontTx/>
        <a:buNone/>
        <a:defRPr sz="1200" kern="1200">
          <a:solidFill>
            <a:schemeClr val="tx1"/>
          </a:solidFill>
          <a:latin typeface="+mn-lt"/>
          <a:ea typeface="+mn-ea"/>
          <a:cs typeface="+mn-cs"/>
        </a:defRPr>
      </a:lvl2pPr>
      <a:lvl3pPr marL="230188" indent="-230188" algn="l" defTabSz="457200" rtl="0" eaLnBrk="1" latinLnBrk="0" hangingPunct="1">
        <a:lnSpc>
          <a:spcPct val="100000"/>
        </a:lnSpc>
        <a:spcBef>
          <a:spcPts val="600"/>
        </a:spcBef>
        <a:buFont typeface="Arial"/>
        <a:buChar char="•"/>
        <a:defRPr sz="1200" kern="1200">
          <a:solidFill>
            <a:schemeClr val="tx1"/>
          </a:solidFill>
          <a:latin typeface="+mn-lt"/>
          <a:ea typeface="+mn-ea"/>
          <a:cs typeface="+mn-cs"/>
        </a:defRPr>
      </a:lvl3pPr>
      <a:lvl4pPr marL="455613" indent="-225425" algn="l" defTabSz="457200" rtl="0" eaLnBrk="1" latinLnBrk="0" hangingPunct="1">
        <a:lnSpc>
          <a:spcPct val="100000"/>
        </a:lnSpc>
        <a:spcBef>
          <a:spcPts val="600"/>
        </a:spcBef>
        <a:buFont typeface="Arial"/>
        <a:buChar char="–"/>
        <a:defRPr sz="1200" kern="1200">
          <a:solidFill>
            <a:schemeClr val="tx1"/>
          </a:solidFill>
          <a:latin typeface="+mn-lt"/>
          <a:ea typeface="+mn-ea"/>
          <a:cs typeface="+mn-cs"/>
        </a:defRPr>
      </a:lvl4pPr>
      <a:lvl5pPr marL="685800" indent="-230188" algn="l" defTabSz="457200" rtl="0" eaLnBrk="1" latinLnBrk="0" hangingPunct="1">
        <a:lnSpc>
          <a:spcPct val="100000"/>
        </a:lnSpc>
        <a:spcBef>
          <a:spcPts val="6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457200" y="420624"/>
            <a:ext cx="7086600" cy="457200"/>
          </a:xfrm>
          <a:prstGeom prst="rect">
            <a:avLst/>
          </a:prstGeom>
        </p:spPr>
        <p:txBody>
          <a:bodyPr vert="horz" lIns="0" tIns="0" rIns="0" bIns="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bwMode="gray">
          <a:xfrm>
            <a:off x="457200" y="1371600"/>
            <a:ext cx="7086600" cy="3200400"/>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bwMode="gray">
          <a:xfrm>
            <a:off x="7543800" y="4700016"/>
            <a:ext cx="914400" cy="228600"/>
          </a:xfrm>
          <a:prstGeom prst="rect">
            <a:avLst/>
          </a:prstGeom>
        </p:spPr>
        <p:txBody>
          <a:bodyPr vert="horz" lIns="0" tIns="0" rIns="0" bIns="0" rtlCol="0" anchor="b" anchorCtr="0"/>
          <a:lstStyle>
            <a:lvl1pPr algn="l">
              <a:defRPr sz="700">
                <a:solidFill>
                  <a:schemeClr val="tx1"/>
                </a:solidFill>
              </a:defRPr>
            </a:lvl1pPr>
          </a:lstStyle>
          <a:p>
            <a:r>
              <a:rPr lang="en-US" smtClean="0">
                <a:solidFill>
                  <a:srgbClr val="000000"/>
                </a:solidFill>
              </a:rPr>
              <a:t>Month 00, 0000</a:t>
            </a:r>
            <a:endParaRPr lang="en-US" dirty="0">
              <a:solidFill>
                <a:srgbClr val="000000"/>
              </a:solidFill>
            </a:endParaRPr>
          </a:p>
        </p:txBody>
      </p:sp>
      <p:sp>
        <p:nvSpPr>
          <p:cNvPr id="6" name="Slide Number Placeholder 5"/>
          <p:cNvSpPr>
            <a:spLocks noGrp="1"/>
          </p:cNvSpPr>
          <p:nvPr>
            <p:ph type="sldNum" sz="quarter" idx="4"/>
          </p:nvPr>
        </p:nvSpPr>
        <p:spPr bwMode="gray">
          <a:xfrm>
            <a:off x="8458200" y="4700016"/>
            <a:ext cx="228600" cy="228600"/>
          </a:xfrm>
          <a:prstGeom prst="rect">
            <a:avLst/>
          </a:prstGeom>
        </p:spPr>
        <p:txBody>
          <a:bodyPr vert="horz" lIns="0" tIns="0" rIns="0" bIns="0" rtlCol="0" anchor="b" anchorCtr="0"/>
          <a:lstStyle>
            <a:lvl1pPr algn="r">
              <a:defRPr sz="700" b="1">
                <a:solidFill>
                  <a:schemeClr val="tx1"/>
                </a:solidFill>
              </a:defRPr>
            </a:lvl1pPr>
          </a:lstStyle>
          <a:p>
            <a:fld id="{E12D0507-9F86-7A45-BE8E-43760B9F92AA}" type="slidenum">
              <a:rPr lang="en-US" smtClean="0">
                <a:solidFill>
                  <a:srgbClr val="000000"/>
                </a:solidFill>
              </a:rPr>
              <a:pPr/>
              <a:t>‹#›</a:t>
            </a:fld>
            <a:endParaRPr lang="en-US" dirty="0">
              <a:solidFill>
                <a:srgbClr val="000000"/>
              </a:solidFill>
            </a:endParaRPr>
          </a:p>
        </p:txBody>
      </p:sp>
      <p:pic>
        <p:nvPicPr>
          <p:cNvPr id="8" name="Picture 2"/>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gray">
          <a:xfrm>
            <a:off x="348226" y="4637113"/>
            <a:ext cx="1069848" cy="379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ooter Placeholder 4"/>
          <p:cNvSpPr txBox="1">
            <a:spLocks/>
          </p:cNvSpPr>
          <p:nvPr/>
        </p:nvSpPr>
        <p:spPr>
          <a:xfrm>
            <a:off x="1600200" y="4700032"/>
            <a:ext cx="4023360" cy="228600"/>
          </a:xfrm>
          <a:prstGeom prst="rect">
            <a:avLst/>
          </a:prstGeom>
          <a:noFill/>
        </p:spPr>
        <p:txBody>
          <a:bodyPr vert="horz" lIns="0" tIns="0" rIns="182880" bIns="0" rtlCol="0" anchor="b" anchorCtr="0"/>
          <a:lstStyle>
            <a:defPPr>
              <a:defRPr lang="en-US"/>
            </a:defPPr>
            <a:lvl1pPr marL="0" algn="l" defTabSz="457200" rtl="0" eaLnBrk="1" latinLnBrk="0" hangingPunct="1">
              <a:defRPr sz="700" kern="1200">
                <a:solidFill>
                  <a:schemeClr val="tx2"/>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333333"/>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endParaRPr>
          </a:p>
        </p:txBody>
      </p:sp>
    </p:spTree>
    <p:extLst>
      <p:ext uri="{BB962C8B-B14F-4D97-AF65-F5344CB8AC3E}">
        <p14:creationId xmlns:p14="http://schemas.microsoft.com/office/powerpoint/2010/main" val="4054094981"/>
      </p:ext>
    </p:extLst>
  </p:cSld>
  <p:clrMap bg1="lt1" tx1="dk1" bg2="lt2" tx2="dk2" accent1="accent1" accent2="accent2" accent3="accent3" accent4="accent4" accent5="accent5" accent6="accent6" hlink="hlink" folHlink="folHlink"/>
  <p:sldLayoutIdLst>
    <p:sldLayoutId id="2147484603" r:id="rId1"/>
    <p:sldLayoutId id="2147484604" r:id="rId2"/>
    <p:sldLayoutId id="2147484605" r:id="rId3"/>
    <p:sldLayoutId id="2147484606" r:id="rId4"/>
    <p:sldLayoutId id="2147484607" r:id="rId5"/>
    <p:sldLayoutId id="2147484608" r:id="rId6"/>
    <p:sldLayoutId id="2147484609" r:id="rId7"/>
    <p:sldLayoutId id="2147484610" r:id="rId8"/>
    <p:sldLayoutId id="2147484611" r:id="rId9"/>
    <p:sldLayoutId id="2147484612" r:id="rId10"/>
    <p:sldLayoutId id="2147484613" r:id="rId11"/>
    <p:sldLayoutId id="2147484614" r:id="rId12"/>
    <p:sldLayoutId id="2147484615" r:id="rId13"/>
    <p:sldLayoutId id="2147484616" r:id="rId14"/>
    <p:sldLayoutId id="2147484617" r:id="rId15"/>
    <p:sldLayoutId id="2147484618" r:id="rId16"/>
    <p:sldLayoutId id="2147484619" r:id="rId17"/>
    <p:sldLayoutId id="2147484620" r:id="rId18"/>
    <p:sldLayoutId id="2147484621" r:id="rId19"/>
    <p:sldLayoutId id="2147484622" r:id="rId20"/>
    <p:sldLayoutId id="2147484623" r:id="rId21"/>
    <p:sldLayoutId id="2147484624" r:id="rId22"/>
    <p:sldLayoutId id="2147484625" r:id="rId23"/>
    <p:sldLayoutId id="2147484626" r:id="rId24"/>
    <p:sldLayoutId id="2147484627" r:id="rId25"/>
    <p:sldLayoutId id="2147484628" r:id="rId26"/>
    <p:sldLayoutId id="2147484629" r:id="rId27"/>
    <p:sldLayoutId id="2147484630" r:id="rId28"/>
    <p:sldLayoutId id="2147484631" r:id="rId29"/>
    <p:sldLayoutId id="2147484632" r:id="rId30"/>
  </p:sldLayoutIdLst>
  <p:timing>
    <p:tnLst>
      <p:par>
        <p:cTn id="1" dur="indefinite" restart="never" nodeType="tmRoot"/>
      </p:par>
    </p:tnLst>
  </p:timing>
  <p:hf hdr="0" ftr="0" dt="0"/>
  <p:txStyles>
    <p:titleStyle>
      <a:lvl1pPr algn="l" defTabSz="457200" rtl="0" eaLnBrk="1" latinLnBrk="0" hangingPunct="1">
        <a:lnSpc>
          <a:spcPct val="90000"/>
        </a:lnSpc>
        <a:spcBef>
          <a:spcPct val="0"/>
        </a:spcBef>
        <a:buNone/>
        <a:defRPr sz="2400" b="1" kern="1200">
          <a:solidFill>
            <a:schemeClr val="accent1"/>
          </a:solidFill>
          <a:latin typeface="+mj-lt"/>
          <a:ea typeface="+mj-ea"/>
          <a:cs typeface="+mj-cs"/>
        </a:defRPr>
      </a:lvl1pPr>
    </p:titleStyle>
    <p:bodyStyle>
      <a:lvl1pPr marL="0" indent="0" algn="l" defTabSz="457200" rtl="0" eaLnBrk="1" latinLnBrk="0" hangingPunct="1">
        <a:lnSpc>
          <a:spcPct val="100000"/>
        </a:lnSpc>
        <a:spcBef>
          <a:spcPts val="900"/>
        </a:spcBef>
        <a:buFontTx/>
        <a:buNone/>
        <a:defRPr sz="1200" b="1" kern="1200">
          <a:solidFill>
            <a:schemeClr val="tx1"/>
          </a:solidFill>
          <a:latin typeface="+mn-lt"/>
          <a:ea typeface="+mn-ea"/>
          <a:cs typeface="+mn-cs"/>
        </a:defRPr>
      </a:lvl1pPr>
      <a:lvl2pPr marL="0" indent="0" algn="l" defTabSz="457200" rtl="0" eaLnBrk="1" latinLnBrk="0" hangingPunct="1">
        <a:lnSpc>
          <a:spcPct val="100000"/>
        </a:lnSpc>
        <a:spcBef>
          <a:spcPts val="900"/>
        </a:spcBef>
        <a:buFontTx/>
        <a:buNone/>
        <a:defRPr sz="1200" kern="1200">
          <a:solidFill>
            <a:schemeClr val="tx1"/>
          </a:solidFill>
          <a:latin typeface="+mn-lt"/>
          <a:ea typeface="+mn-ea"/>
          <a:cs typeface="+mn-cs"/>
        </a:defRPr>
      </a:lvl2pPr>
      <a:lvl3pPr marL="230188" indent="-230188" algn="l" defTabSz="457200" rtl="0" eaLnBrk="1" latinLnBrk="0" hangingPunct="1">
        <a:lnSpc>
          <a:spcPct val="100000"/>
        </a:lnSpc>
        <a:spcBef>
          <a:spcPts val="600"/>
        </a:spcBef>
        <a:buFont typeface="Arial"/>
        <a:buChar char="•"/>
        <a:defRPr sz="1200" kern="1200">
          <a:solidFill>
            <a:schemeClr val="tx1"/>
          </a:solidFill>
          <a:latin typeface="+mn-lt"/>
          <a:ea typeface="+mn-ea"/>
          <a:cs typeface="+mn-cs"/>
        </a:defRPr>
      </a:lvl3pPr>
      <a:lvl4pPr marL="455613" indent="-225425" algn="l" defTabSz="457200" rtl="0" eaLnBrk="1" latinLnBrk="0" hangingPunct="1">
        <a:lnSpc>
          <a:spcPct val="100000"/>
        </a:lnSpc>
        <a:spcBef>
          <a:spcPts val="600"/>
        </a:spcBef>
        <a:buFont typeface="Arial"/>
        <a:buChar char="–"/>
        <a:defRPr sz="1200" kern="1200">
          <a:solidFill>
            <a:schemeClr val="tx1"/>
          </a:solidFill>
          <a:latin typeface="+mn-lt"/>
          <a:ea typeface="+mn-ea"/>
          <a:cs typeface="+mn-cs"/>
        </a:defRPr>
      </a:lvl4pPr>
      <a:lvl5pPr marL="685800" indent="-230188" algn="l" defTabSz="457200" rtl="0" eaLnBrk="1" latinLnBrk="0" hangingPunct="1">
        <a:lnSpc>
          <a:spcPct val="100000"/>
        </a:lnSpc>
        <a:spcBef>
          <a:spcPts val="6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457200" y="420624"/>
            <a:ext cx="7086600" cy="457200"/>
          </a:xfrm>
          <a:prstGeom prst="rect">
            <a:avLst/>
          </a:prstGeom>
        </p:spPr>
        <p:txBody>
          <a:bodyPr vert="horz" lIns="0" tIns="0" rIns="0" bIns="0" rtlCol="0" anchor="t"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bwMode="gray">
          <a:xfrm>
            <a:off x="457200" y="1371600"/>
            <a:ext cx="7086600" cy="3200400"/>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2"/>
          <p:cNvPicPr>
            <a:picLocks noChangeAspect="1" noChangeArrowheads="1"/>
          </p:cNvPicPr>
          <p:nvPr userDrawn="1"/>
        </p:nvPicPr>
        <p:blipFill>
          <a:blip r:embed="rId33">
            <a:extLst>
              <a:ext uri="{28A0092B-C50C-407E-A947-70E740481C1C}">
                <a14:useLocalDpi xmlns:a14="http://schemas.microsoft.com/office/drawing/2010/main" val="0"/>
              </a:ext>
            </a:extLst>
          </a:blip>
          <a:srcRect/>
          <a:stretch>
            <a:fillRect/>
          </a:stretch>
        </p:blipFill>
        <p:spPr bwMode="gray">
          <a:xfrm>
            <a:off x="348226" y="4637113"/>
            <a:ext cx="1069848" cy="379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ooter Placeholder 4"/>
          <p:cNvSpPr txBox="1">
            <a:spLocks/>
          </p:cNvSpPr>
          <p:nvPr userDrawn="1"/>
        </p:nvSpPr>
        <p:spPr>
          <a:xfrm>
            <a:off x="1600200" y="4700032"/>
            <a:ext cx="4023360" cy="228600"/>
          </a:xfrm>
          <a:prstGeom prst="rect">
            <a:avLst/>
          </a:prstGeom>
          <a:noFill/>
        </p:spPr>
        <p:txBody>
          <a:bodyPr vert="horz" lIns="0" tIns="0" rIns="182880" bIns="0" rtlCol="0" anchor="b" anchorCtr="0"/>
          <a:lstStyle>
            <a:defPPr>
              <a:defRPr lang="en-US"/>
            </a:defPPr>
            <a:lvl1pPr marL="0" algn="l" defTabSz="457200" rtl="0" eaLnBrk="1" latinLnBrk="0" hangingPunct="1">
              <a:defRPr sz="700" kern="1200">
                <a:solidFill>
                  <a:schemeClr val="tx2"/>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333333"/>
                </a:solidFill>
                <a:latin typeface="NeueHaasGroteskText Std" pitchFamily="34" charset="0"/>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333333"/>
              </a:solidFill>
              <a:latin typeface="NeueHaasGroteskText Std" pitchFamily="34" charset="0"/>
            </a:endParaRPr>
          </a:p>
        </p:txBody>
      </p:sp>
      <p:sp>
        <p:nvSpPr>
          <p:cNvPr id="5" name="TextBox 4"/>
          <p:cNvSpPr txBox="1"/>
          <p:nvPr userDrawn="1"/>
        </p:nvSpPr>
        <p:spPr>
          <a:xfrm>
            <a:off x="8564972" y="4820894"/>
            <a:ext cx="121828" cy="107722"/>
          </a:xfrm>
          <a:prstGeom prst="rect">
            <a:avLst/>
          </a:prstGeom>
        </p:spPr>
        <p:txBody>
          <a:bodyPr vert="horz" wrap="none" lIns="0" tIns="0" rIns="0" bIns="0" rtlCol="0" anchor="b" anchorCtr="0">
            <a:spAutoFit/>
          </a:bodyPr>
          <a:lstStyle>
            <a:defPPr>
              <a:defRPr lang="en-US"/>
            </a:defPPr>
            <a:lvl1pPr algn="r">
              <a:defRPr sz="700" b="1"/>
            </a:lvl1pPr>
          </a:lstStyle>
          <a:p>
            <a:fld id="{9AFC3341-4233-4D29-88BD-BAF8C1F9254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24545411"/>
      </p:ext>
    </p:extLst>
  </p:cSld>
  <p:clrMap bg1="lt1" tx1="dk1" bg2="lt2" tx2="dk2" accent1="accent1" accent2="accent2" accent3="accent3" accent4="accent4" accent5="accent5" accent6="accent6" hlink="hlink" folHlink="folHlink"/>
  <p:sldLayoutIdLst>
    <p:sldLayoutId id="2147484634" r:id="rId1"/>
    <p:sldLayoutId id="2147484635" r:id="rId2"/>
    <p:sldLayoutId id="2147484636" r:id="rId3"/>
    <p:sldLayoutId id="2147484637" r:id="rId4"/>
    <p:sldLayoutId id="2147484638" r:id="rId5"/>
    <p:sldLayoutId id="2147484639" r:id="rId6"/>
    <p:sldLayoutId id="2147484640" r:id="rId7"/>
    <p:sldLayoutId id="2147484641" r:id="rId8"/>
    <p:sldLayoutId id="2147484642" r:id="rId9"/>
    <p:sldLayoutId id="2147484643" r:id="rId10"/>
    <p:sldLayoutId id="2147484644" r:id="rId11"/>
    <p:sldLayoutId id="2147484645" r:id="rId12"/>
    <p:sldLayoutId id="2147484646" r:id="rId13"/>
    <p:sldLayoutId id="2147484647" r:id="rId14"/>
    <p:sldLayoutId id="2147484648" r:id="rId15"/>
    <p:sldLayoutId id="2147484649" r:id="rId16"/>
    <p:sldLayoutId id="2147484650" r:id="rId17"/>
    <p:sldLayoutId id="2147484651" r:id="rId18"/>
    <p:sldLayoutId id="2147484652" r:id="rId19"/>
    <p:sldLayoutId id="2147484653" r:id="rId20"/>
    <p:sldLayoutId id="2147484654" r:id="rId21"/>
    <p:sldLayoutId id="2147484655" r:id="rId22"/>
    <p:sldLayoutId id="2147484656" r:id="rId23"/>
    <p:sldLayoutId id="2147484657" r:id="rId24"/>
    <p:sldLayoutId id="2147484658" r:id="rId25"/>
    <p:sldLayoutId id="2147484659" r:id="rId26"/>
    <p:sldLayoutId id="2147484660" r:id="rId27"/>
    <p:sldLayoutId id="2147484661" r:id="rId28"/>
    <p:sldLayoutId id="2147484662" r:id="rId29"/>
    <p:sldLayoutId id="2147484663" r:id="rId30"/>
    <p:sldLayoutId id="2147484664" r:id="rId31"/>
  </p:sldLayoutIdLst>
  <p:timing>
    <p:tnLst>
      <p:par>
        <p:cTn id="1" dur="indefinite" restart="never" nodeType="tmRoot"/>
      </p:par>
    </p:tnLst>
  </p:timing>
  <p:hf hdr="0" ftr="0" dt="0"/>
  <p:txStyles>
    <p:titleStyle>
      <a:lvl1pPr algn="l" defTabSz="457200" rtl="0" eaLnBrk="1" latinLnBrk="0" hangingPunct="1">
        <a:lnSpc>
          <a:spcPct val="90000"/>
        </a:lnSpc>
        <a:spcBef>
          <a:spcPct val="0"/>
        </a:spcBef>
        <a:buNone/>
        <a:defRPr sz="2400" b="1" kern="1200">
          <a:solidFill>
            <a:srgbClr val="CD040B"/>
          </a:solidFill>
          <a:latin typeface="+mj-lt"/>
          <a:ea typeface="+mj-ea"/>
          <a:cs typeface="+mj-cs"/>
        </a:defRPr>
      </a:lvl1pPr>
    </p:titleStyle>
    <p:bodyStyle>
      <a:lvl1pPr marL="0" indent="0" algn="l" defTabSz="457200" rtl="0" eaLnBrk="1" latinLnBrk="0" hangingPunct="1">
        <a:lnSpc>
          <a:spcPct val="100000"/>
        </a:lnSpc>
        <a:spcBef>
          <a:spcPts val="900"/>
        </a:spcBef>
        <a:buFontTx/>
        <a:buNone/>
        <a:defRPr sz="1200" b="1" kern="1200">
          <a:solidFill>
            <a:schemeClr val="tx1"/>
          </a:solidFill>
          <a:latin typeface="+mn-lt"/>
          <a:ea typeface="+mn-ea"/>
          <a:cs typeface="+mn-cs"/>
        </a:defRPr>
      </a:lvl1pPr>
      <a:lvl2pPr marL="0" indent="0" algn="l" defTabSz="457200" rtl="0" eaLnBrk="1" latinLnBrk="0" hangingPunct="1">
        <a:lnSpc>
          <a:spcPct val="100000"/>
        </a:lnSpc>
        <a:spcBef>
          <a:spcPts val="900"/>
        </a:spcBef>
        <a:buFontTx/>
        <a:buNone/>
        <a:defRPr sz="1200" kern="1200">
          <a:solidFill>
            <a:schemeClr val="tx1"/>
          </a:solidFill>
          <a:latin typeface="+mn-lt"/>
          <a:ea typeface="+mn-ea"/>
          <a:cs typeface="+mn-cs"/>
        </a:defRPr>
      </a:lvl2pPr>
      <a:lvl3pPr marL="230188" indent="-230188" algn="l" defTabSz="457200" rtl="0" eaLnBrk="1" latinLnBrk="0" hangingPunct="1">
        <a:lnSpc>
          <a:spcPct val="100000"/>
        </a:lnSpc>
        <a:spcBef>
          <a:spcPts val="600"/>
        </a:spcBef>
        <a:buFont typeface="Arial"/>
        <a:buChar char="•"/>
        <a:defRPr sz="1200" kern="1200">
          <a:solidFill>
            <a:schemeClr val="tx1"/>
          </a:solidFill>
          <a:latin typeface="+mn-lt"/>
          <a:ea typeface="+mn-ea"/>
          <a:cs typeface="+mn-cs"/>
        </a:defRPr>
      </a:lvl3pPr>
      <a:lvl4pPr marL="455613" indent="-225425" algn="l" defTabSz="457200" rtl="0" eaLnBrk="1" latinLnBrk="0" hangingPunct="1">
        <a:lnSpc>
          <a:spcPct val="100000"/>
        </a:lnSpc>
        <a:spcBef>
          <a:spcPts val="600"/>
        </a:spcBef>
        <a:buFont typeface="Arial"/>
        <a:buChar char="–"/>
        <a:defRPr sz="1200" kern="1200">
          <a:solidFill>
            <a:schemeClr val="tx1"/>
          </a:solidFill>
          <a:latin typeface="+mn-lt"/>
          <a:ea typeface="+mn-ea"/>
          <a:cs typeface="+mn-cs"/>
        </a:defRPr>
      </a:lvl4pPr>
      <a:lvl5pPr marL="685800" indent="-230188" algn="l" defTabSz="457200" rtl="0" eaLnBrk="1" latinLnBrk="0" hangingPunct="1">
        <a:lnSpc>
          <a:spcPct val="100000"/>
        </a:lnSpc>
        <a:spcBef>
          <a:spcPts val="6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LLewis@harrisburgu.edu" TargetMode="Externa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93.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1.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tiff"/><Relationship Id="rId2" Type="http://schemas.openxmlformats.org/officeDocument/2006/relationships/notesSlide" Target="../notesSlides/notesSlide4.xml"/><Relationship Id="rId1" Type="http://schemas.openxmlformats.org/officeDocument/2006/relationships/slideLayout" Target="../slideLayouts/slideLayout302.xml"/><Relationship Id="rId6" Type="http://schemas.openxmlformats.org/officeDocument/2006/relationships/image" Target="../media/image57.png"/><Relationship Id="rId5" Type="http://schemas.openxmlformats.org/officeDocument/2006/relationships/image" Target="../media/image56.jpeg"/><Relationship Id="rId10" Type="http://schemas.openxmlformats.org/officeDocument/2006/relationships/image" Target="../media/image61.png"/><Relationship Id="rId4" Type="http://schemas.openxmlformats.org/officeDocument/2006/relationships/image" Target="../media/image55.jpeg"/><Relationship Id="rId9"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xml"/><Relationship Id="rId1" Type="http://schemas.openxmlformats.org/officeDocument/2006/relationships/slideLayout" Target="../slideLayouts/slideLayout302.xml"/><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4.jpeg"/><Relationship Id="rId7" Type="http://schemas.openxmlformats.org/officeDocument/2006/relationships/image" Target="../media/image59.jpeg"/><Relationship Id="rId2" Type="http://schemas.openxmlformats.org/officeDocument/2006/relationships/notesSlide" Target="../notesSlides/notesSlide6.xml"/><Relationship Id="rId1" Type="http://schemas.openxmlformats.org/officeDocument/2006/relationships/slideLayout" Target="../slideLayouts/slideLayout302.xml"/><Relationship Id="rId6" Type="http://schemas.openxmlformats.org/officeDocument/2006/relationships/image" Target="../media/image58.tiff"/><Relationship Id="rId11" Type="http://schemas.openxmlformats.org/officeDocument/2006/relationships/image" Target="../media/image64.tiff"/><Relationship Id="rId5" Type="http://schemas.openxmlformats.org/officeDocument/2006/relationships/image" Target="../media/image57.png"/><Relationship Id="rId10" Type="http://schemas.openxmlformats.org/officeDocument/2006/relationships/image" Target="../media/image63.tiff"/><Relationship Id="rId4" Type="http://schemas.openxmlformats.org/officeDocument/2006/relationships/image" Target="../media/image56.jpeg"/><Relationship Id="rId9"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302.xml"/><Relationship Id="rId4" Type="http://schemas.openxmlformats.org/officeDocument/2006/relationships/image" Target="../media/image6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9.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40.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3.xml"/><Relationship Id="rId1" Type="http://schemas.openxmlformats.org/officeDocument/2006/relationships/slideLayout" Target="../slideLayouts/slideLayout339.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30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6.png"/><Relationship Id="rId18" Type="http://schemas.microsoft.com/office/2007/relationships/hdphoto" Target="../media/hdphoto8.wdp"/><Relationship Id="rId26" Type="http://schemas.microsoft.com/office/2007/relationships/hdphoto" Target="../media/hdphoto12.wdp"/><Relationship Id="rId3" Type="http://schemas.openxmlformats.org/officeDocument/2006/relationships/image" Target="../media/image21.png"/><Relationship Id="rId21" Type="http://schemas.openxmlformats.org/officeDocument/2006/relationships/image" Target="../media/image30.png"/><Relationship Id="rId7" Type="http://schemas.openxmlformats.org/officeDocument/2006/relationships/image" Target="../media/image23.png"/><Relationship Id="rId12" Type="http://schemas.microsoft.com/office/2007/relationships/hdphoto" Target="../media/hdphoto5.wdp"/><Relationship Id="rId17" Type="http://schemas.openxmlformats.org/officeDocument/2006/relationships/image" Target="../media/image28.png"/><Relationship Id="rId25" Type="http://schemas.openxmlformats.org/officeDocument/2006/relationships/image" Target="../media/image32.png"/><Relationship Id="rId2" Type="http://schemas.openxmlformats.org/officeDocument/2006/relationships/image" Target="../media/image20.png"/><Relationship Id="rId16" Type="http://schemas.microsoft.com/office/2007/relationships/hdphoto" Target="../media/hdphoto7.wdp"/><Relationship Id="rId20" Type="http://schemas.microsoft.com/office/2007/relationships/hdphoto" Target="../media/hdphoto9.wdp"/><Relationship Id="rId29" Type="http://schemas.openxmlformats.org/officeDocument/2006/relationships/image" Target="../media/image34.png"/><Relationship Id="rId1" Type="http://schemas.openxmlformats.org/officeDocument/2006/relationships/slideLayout" Target="../slideLayouts/slideLayout293.xml"/><Relationship Id="rId6" Type="http://schemas.microsoft.com/office/2007/relationships/hdphoto" Target="../media/hdphoto2.wdp"/><Relationship Id="rId11" Type="http://schemas.openxmlformats.org/officeDocument/2006/relationships/image" Target="../media/image25.png"/><Relationship Id="rId24" Type="http://schemas.microsoft.com/office/2007/relationships/hdphoto" Target="../media/hdphoto11.wdp"/><Relationship Id="rId5" Type="http://schemas.openxmlformats.org/officeDocument/2006/relationships/image" Target="../media/image22.png"/><Relationship Id="rId15" Type="http://schemas.openxmlformats.org/officeDocument/2006/relationships/image" Target="../media/image27.png"/><Relationship Id="rId23" Type="http://schemas.openxmlformats.org/officeDocument/2006/relationships/image" Target="../media/image31.png"/><Relationship Id="rId28" Type="http://schemas.microsoft.com/office/2007/relationships/hdphoto" Target="../media/hdphoto13.wdp"/><Relationship Id="rId10" Type="http://schemas.microsoft.com/office/2007/relationships/hdphoto" Target="../media/hdphoto4.wdp"/><Relationship Id="rId19" Type="http://schemas.openxmlformats.org/officeDocument/2006/relationships/image" Target="../media/image29.png"/><Relationship Id="rId31" Type="http://schemas.openxmlformats.org/officeDocument/2006/relationships/image" Target="../media/image35.png"/><Relationship Id="rId4" Type="http://schemas.microsoft.com/office/2007/relationships/hdphoto" Target="../media/hdphoto1.wdp"/><Relationship Id="rId9" Type="http://schemas.openxmlformats.org/officeDocument/2006/relationships/image" Target="../media/image24.png"/><Relationship Id="rId14" Type="http://schemas.microsoft.com/office/2007/relationships/hdphoto" Target="../media/hdphoto6.wdp"/><Relationship Id="rId22" Type="http://schemas.microsoft.com/office/2007/relationships/hdphoto" Target="../media/hdphoto10.wdp"/><Relationship Id="rId27" Type="http://schemas.openxmlformats.org/officeDocument/2006/relationships/image" Target="../media/image33.png"/><Relationship Id="rId30" Type="http://schemas.microsoft.com/office/2007/relationships/hdphoto" Target="../media/hdphoto14.wdp"/></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93.xml"/></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33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70567" y="2171700"/>
            <a:ext cx="184731" cy="369332"/>
          </a:xfrm>
          <a:prstGeom prst="rect">
            <a:avLst/>
          </a:prstGeom>
          <a:noFill/>
        </p:spPr>
        <p:txBody>
          <a:bodyPr wrap="none" rtlCol="0">
            <a:spAutoFit/>
          </a:bodyPr>
          <a:lstStyle/>
          <a:p>
            <a:endParaRPr lang="en-US" dirty="0">
              <a:solidFill>
                <a:prstClr val="black"/>
              </a:solidFill>
              <a:latin typeface="NeueHaasGroteskDisp Std"/>
            </a:endParaRPr>
          </a:p>
        </p:txBody>
      </p:sp>
      <p:sp>
        <p:nvSpPr>
          <p:cNvPr id="6" name="Footer Placeholder 5"/>
          <p:cNvSpPr>
            <a:spLocks noGrp="1"/>
          </p:cNvSpPr>
          <p:nvPr>
            <p:ph type="ftr" sz="quarter" idx="13"/>
          </p:nvPr>
        </p:nvSpPr>
        <p:spPr/>
        <p:txBody>
          <a:bodyPr/>
          <a:lstStyle/>
          <a:p>
            <a:r>
              <a:rPr lang="en-US" dirty="0" smtClean="0">
                <a:solidFill>
                  <a:prstClr val="black">
                    <a:lumMod val="65000"/>
                    <a:lumOff val="35000"/>
                  </a:prstClr>
                </a:solidFill>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prstClr val="black">
                  <a:lumMod val="65000"/>
                  <a:lumOff val="35000"/>
                </a:prstClr>
              </a:solidFill>
            </a:endParaRPr>
          </a:p>
        </p:txBody>
      </p:sp>
      <p:sp>
        <p:nvSpPr>
          <p:cNvPr id="10" name="Subtitle 16"/>
          <p:cNvSpPr txBox="1">
            <a:spLocks/>
          </p:cNvSpPr>
          <p:nvPr/>
        </p:nvSpPr>
        <p:spPr bwMode="gray">
          <a:xfrm>
            <a:off x="819149" y="2486831"/>
            <a:ext cx="7705725" cy="561170"/>
          </a:xfrm>
          <a:prstGeom prst="rect">
            <a:avLst/>
          </a:prstGeom>
        </p:spPr>
        <p:txBody>
          <a:bodyPr vert="horz" lIns="0" tIns="0" rIns="0" bIns="0" rtlCol="0">
            <a:noAutofit/>
          </a:bodyPr>
          <a:lstStyle>
            <a:lvl1pPr marL="0" indent="0" algn="l" defTabSz="457200" rtl="0" eaLnBrk="1" latinLnBrk="0" hangingPunct="1">
              <a:lnSpc>
                <a:spcPct val="100000"/>
              </a:lnSpc>
              <a:spcBef>
                <a:spcPts val="900"/>
              </a:spcBef>
              <a:buFontTx/>
              <a:buNone/>
              <a:defRPr sz="1600" b="1" kern="1200">
                <a:solidFill>
                  <a:schemeClr val="tx1"/>
                </a:solidFill>
                <a:latin typeface="+mn-lt"/>
                <a:ea typeface="+mn-ea"/>
                <a:cs typeface="+mn-cs"/>
              </a:defRPr>
            </a:lvl1pPr>
            <a:lvl2pPr marL="457200" indent="0" algn="ctr" defTabSz="457200" rtl="0" eaLnBrk="1" latinLnBrk="0" hangingPunct="1">
              <a:lnSpc>
                <a:spcPct val="100000"/>
              </a:lnSpc>
              <a:spcBef>
                <a:spcPts val="900"/>
              </a:spcBef>
              <a:buFontTx/>
              <a:buNone/>
              <a:defRPr sz="1600" kern="1200">
                <a:solidFill>
                  <a:schemeClr val="tx1">
                    <a:tint val="75000"/>
                  </a:schemeClr>
                </a:solidFill>
                <a:latin typeface="+mn-lt"/>
                <a:ea typeface="+mn-ea"/>
                <a:cs typeface="+mn-cs"/>
              </a:defRPr>
            </a:lvl2pPr>
            <a:lvl3pPr marL="914400" indent="0" algn="ctr" defTabSz="457200" rtl="0" eaLnBrk="1" latinLnBrk="0" hangingPunct="1">
              <a:lnSpc>
                <a:spcPct val="100000"/>
              </a:lnSpc>
              <a:spcBef>
                <a:spcPts val="600"/>
              </a:spcBef>
              <a:buFont typeface="Arial"/>
              <a:buNone/>
              <a:defRPr sz="1600" kern="1200">
                <a:solidFill>
                  <a:schemeClr val="tx1">
                    <a:tint val="75000"/>
                  </a:schemeClr>
                </a:solidFill>
                <a:latin typeface="+mn-lt"/>
                <a:ea typeface="+mn-ea"/>
                <a:cs typeface="+mn-cs"/>
              </a:defRPr>
            </a:lvl3pPr>
            <a:lvl4pPr marL="1371600" indent="0" algn="ctr" defTabSz="457200" rtl="0" eaLnBrk="1" latinLnBrk="0" hangingPunct="1">
              <a:lnSpc>
                <a:spcPct val="100000"/>
              </a:lnSpc>
              <a:spcBef>
                <a:spcPts val="600"/>
              </a:spcBef>
              <a:buFont typeface="Arial"/>
              <a:buNone/>
              <a:defRPr sz="1600" kern="1200">
                <a:solidFill>
                  <a:schemeClr val="tx1">
                    <a:tint val="75000"/>
                  </a:schemeClr>
                </a:solidFill>
                <a:latin typeface="+mn-lt"/>
                <a:ea typeface="+mn-ea"/>
                <a:cs typeface="+mn-cs"/>
              </a:defRPr>
            </a:lvl4pPr>
            <a:lvl5pPr marL="1828800" indent="0" algn="ctr" defTabSz="457200" rtl="0" eaLnBrk="1" latinLnBrk="0" hangingPunct="1">
              <a:lnSpc>
                <a:spcPct val="100000"/>
              </a:lnSpc>
              <a:spcBef>
                <a:spcPts val="600"/>
              </a:spcBef>
              <a:buFont typeface="Arial"/>
              <a:buNone/>
              <a:defRPr sz="16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500"/>
              </a:spcBef>
              <a:defRPr/>
            </a:pPr>
            <a:r>
              <a:rPr lang="en-US" sz="2800" dirty="0" smtClean="0">
                <a:solidFill>
                  <a:srgbClr val="000000"/>
                </a:solidFill>
                <a:latin typeface="NeueHaasGroteskText Std"/>
              </a:rPr>
              <a:t>Verizon Smart Communities &amp; Venues</a:t>
            </a:r>
          </a:p>
        </p:txBody>
      </p:sp>
      <p:sp>
        <p:nvSpPr>
          <p:cNvPr id="11" name="Subtitle 16"/>
          <p:cNvSpPr txBox="1">
            <a:spLocks/>
          </p:cNvSpPr>
          <p:nvPr/>
        </p:nvSpPr>
        <p:spPr bwMode="gray">
          <a:xfrm>
            <a:off x="457202" y="3439551"/>
            <a:ext cx="7663065" cy="514350"/>
          </a:xfrm>
          <a:prstGeom prst="rect">
            <a:avLst/>
          </a:prstGeom>
        </p:spPr>
        <p:txBody>
          <a:bodyPr vert="horz" lIns="0" tIns="0" rIns="0" bIns="0" rtlCol="0">
            <a:noAutofit/>
          </a:bodyPr>
          <a:lstStyle/>
          <a:p>
            <a:pPr>
              <a:spcBef>
                <a:spcPts val="500"/>
              </a:spcBef>
              <a:defRPr/>
            </a:pPr>
            <a:endParaRPr lang="en-US" sz="1600" b="1" dirty="0" smtClean="0">
              <a:solidFill>
                <a:srgbClr val="000000"/>
              </a:solidFill>
              <a:latin typeface="NeueHaasGroteskText Std"/>
            </a:endParaRPr>
          </a:p>
        </p:txBody>
      </p:sp>
      <p:sp>
        <p:nvSpPr>
          <p:cNvPr id="12" name="Subtitle 16"/>
          <p:cNvSpPr txBox="1">
            <a:spLocks/>
          </p:cNvSpPr>
          <p:nvPr/>
        </p:nvSpPr>
        <p:spPr bwMode="gray">
          <a:xfrm>
            <a:off x="881326" y="3592002"/>
            <a:ext cx="7390804" cy="238447"/>
          </a:xfrm>
          <a:prstGeom prst="rect">
            <a:avLst/>
          </a:prstGeom>
        </p:spPr>
        <p:txBody>
          <a:bodyPr vert="horz" lIns="0" tIns="0" rIns="0" bIns="0" rtlCol="0">
            <a:noAutofit/>
          </a:bodyPr>
          <a:lstStyle>
            <a:lvl1pPr marL="0" indent="0" algn="l" defTabSz="457200" rtl="0" eaLnBrk="1" latinLnBrk="0" hangingPunct="1">
              <a:lnSpc>
                <a:spcPct val="100000"/>
              </a:lnSpc>
              <a:spcBef>
                <a:spcPts val="900"/>
              </a:spcBef>
              <a:buFontTx/>
              <a:buNone/>
              <a:defRPr sz="1600" b="1" kern="1200">
                <a:solidFill>
                  <a:schemeClr val="tx1"/>
                </a:solidFill>
                <a:latin typeface="+mn-lt"/>
                <a:ea typeface="+mn-ea"/>
                <a:cs typeface="+mn-cs"/>
              </a:defRPr>
            </a:lvl1pPr>
            <a:lvl2pPr marL="457200" indent="0" algn="ctr" defTabSz="457200" rtl="0" eaLnBrk="1" latinLnBrk="0" hangingPunct="1">
              <a:lnSpc>
                <a:spcPct val="100000"/>
              </a:lnSpc>
              <a:spcBef>
                <a:spcPts val="900"/>
              </a:spcBef>
              <a:buFontTx/>
              <a:buNone/>
              <a:defRPr sz="1600" kern="1200">
                <a:solidFill>
                  <a:schemeClr val="tx1">
                    <a:tint val="75000"/>
                  </a:schemeClr>
                </a:solidFill>
                <a:latin typeface="+mn-lt"/>
                <a:ea typeface="+mn-ea"/>
                <a:cs typeface="+mn-cs"/>
              </a:defRPr>
            </a:lvl2pPr>
            <a:lvl3pPr marL="914400" indent="0" algn="ctr" defTabSz="457200" rtl="0" eaLnBrk="1" latinLnBrk="0" hangingPunct="1">
              <a:lnSpc>
                <a:spcPct val="100000"/>
              </a:lnSpc>
              <a:spcBef>
                <a:spcPts val="600"/>
              </a:spcBef>
              <a:buFont typeface="Arial"/>
              <a:buNone/>
              <a:defRPr sz="1600" kern="1200">
                <a:solidFill>
                  <a:schemeClr val="tx1">
                    <a:tint val="75000"/>
                  </a:schemeClr>
                </a:solidFill>
                <a:latin typeface="+mn-lt"/>
                <a:ea typeface="+mn-ea"/>
                <a:cs typeface="+mn-cs"/>
              </a:defRPr>
            </a:lvl3pPr>
            <a:lvl4pPr marL="1371600" indent="0" algn="ctr" defTabSz="457200" rtl="0" eaLnBrk="1" latinLnBrk="0" hangingPunct="1">
              <a:lnSpc>
                <a:spcPct val="100000"/>
              </a:lnSpc>
              <a:spcBef>
                <a:spcPts val="600"/>
              </a:spcBef>
              <a:buFont typeface="Arial"/>
              <a:buNone/>
              <a:defRPr sz="1600" kern="1200">
                <a:solidFill>
                  <a:schemeClr val="tx1">
                    <a:tint val="75000"/>
                  </a:schemeClr>
                </a:solidFill>
                <a:latin typeface="+mn-lt"/>
                <a:ea typeface="+mn-ea"/>
                <a:cs typeface="+mn-cs"/>
              </a:defRPr>
            </a:lvl4pPr>
            <a:lvl5pPr marL="1828800" indent="0" algn="ctr" defTabSz="457200" rtl="0" eaLnBrk="1" latinLnBrk="0" hangingPunct="1">
              <a:lnSpc>
                <a:spcPct val="100000"/>
              </a:lnSpc>
              <a:spcBef>
                <a:spcPts val="600"/>
              </a:spcBef>
              <a:buFont typeface="Arial"/>
              <a:buNone/>
              <a:defRPr sz="16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smtClean="0">
                <a:solidFill>
                  <a:srgbClr val="000000"/>
                </a:solidFill>
                <a:latin typeface="NeueHaasGroteskText Std"/>
              </a:rPr>
              <a:t>April 18, 2017</a:t>
            </a:r>
          </a:p>
          <a:p>
            <a:r>
              <a:rPr lang="en-US" i="1" dirty="0" smtClean="0">
                <a:solidFill>
                  <a:srgbClr val="000000"/>
                </a:solidFill>
                <a:latin typeface="NeueHaasGroteskText Std"/>
              </a:rPr>
              <a:t>(Draft 1.1 – Deck Due to </a:t>
            </a:r>
            <a:r>
              <a:rPr lang="en-US" i="1" dirty="0"/>
              <a:t>Lauren </a:t>
            </a:r>
            <a:r>
              <a:rPr lang="en-US" i="1" dirty="0" smtClean="0"/>
              <a:t>Lewis </a:t>
            </a:r>
            <a:r>
              <a:rPr lang="en-US" i="1" u="sng" dirty="0" smtClean="0">
                <a:hlinkClick r:id="rId2"/>
              </a:rPr>
              <a:t>LLewis@harrisburgu.edu</a:t>
            </a:r>
            <a:r>
              <a:rPr lang="en-US" i="1" u="sng" dirty="0" smtClean="0"/>
              <a:t> </a:t>
            </a:r>
            <a:r>
              <a:rPr lang="en-US" i="1" dirty="0" smtClean="0"/>
              <a:t>on </a:t>
            </a:r>
            <a:r>
              <a:rPr lang="en-US" i="1" dirty="0" smtClean="0">
                <a:solidFill>
                  <a:srgbClr val="000000"/>
                </a:solidFill>
                <a:latin typeface="NeueHaasGroteskText Std"/>
              </a:rPr>
              <a:t>April </a:t>
            </a:r>
            <a:r>
              <a:rPr lang="en-US" i="1" dirty="0">
                <a:solidFill>
                  <a:srgbClr val="000000"/>
                </a:solidFill>
                <a:latin typeface="NeueHaasGroteskText Std"/>
              </a:rPr>
              <a:t>7</a:t>
            </a:r>
            <a:r>
              <a:rPr lang="en-US" i="1" baseline="30000" dirty="0">
                <a:solidFill>
                  <a:srgbClr val="000000"/>
                </a:solidFill>
                <a:latin typeface="NeueHaasGroteskText Std"/>
              </a:rPr>
              <a:t>th</a:t>
            </a:r>
            <a:r>
              <a:rPr lang="en-US" i="1" dirty="0">
                <a:solidFill>
                  <a:srgbClr val="000000"/>
                </a:solidFill>
                <a:latin typeface="NeueHaasGroteskText Std"/>
              </a:rPr>
              <a:t> </a:t>
            </a:r>
            <a:endParaRPr lang="en-US" i="1" dirty="0" smtClean="0">
              <a:solidFill>
                <a:srgbClr val="000000"/>
              </a:solidFill>
              <a:latin typeface="NeueHaasGroteskText Std"/>
            </a:endParaRPr>
          </a:p>
        </p:txBody>
      </p:sp>
      <p:sp>
        <p:nvSpPr>
          <p:cNvPr id="15" name="TextBox 14"/>
          <p:cNvSpPr txBox="1"/>
          <p:nvPr/>
        </p:nvSpPr>
        <p:spPr>
          <a:xfrm>
            <a:off x="781048" y="2904787"/>
            <a:ext cx="6478493" cy="338554"/>
          </a:xfrm>
          <a:prstGeom prst="rect">
            <a:avLst/>
          </a:prstGeom>
          <a:noFill/>
        </p:spPr>
        <p:txBody>
          <a:bodyPr wrap="square" rtlCol="0">
            <a:spAutoFit/>
          </a:bodyPr>
          <a:lstStyle/>
          <a:p>
            <a:r>
              <a:rPr lang="en-US" sz="1600" b="1" dirty="0" smtClean="0">
                <a:solidFill>
                  <a:prstClr val="black"/>
                </a:solidFill>
                <a:latin typeface="NeueHaasGroteskText Std"/>
              </a:rPr>
              <a:t>Majid Khan – Managing Director</a:t>
            </a:r>
          </a:p>
        </p:txBody>
      </p:sp>
      <p:sp>
        <p:nvSpPr>
          <p:cNvPr id="16" name="Title 1"/>
          <p:cNvSpPr txBox="1">
            <a:spLocks/>
          </p:cNvSpPr>
          <p:nvPr/>
        </p:nvSpPr>
        <p:spPr bwMode="gray">
          <a:xfrm>
            <a:off x="2244547" y="552450"/>
            <a:ext cx="6794678" cy="1303020"/>
          </a:xfrm>
          <a:prstGeom prst="rect">
            <a:avLst/>
          </a:prstGeom>
        </p:spPr>
        <p:txBody>
          <a:bodyPr vert="horz" lIns="0" tIns="0" rIns="0" bIns="0" rtlCol="0" anchor="ctr" anchorCtr="0">
            <a:normAutofit/>
          </a:bodyPr>
          <a:lstStyle>
            <a:lvl1pPr algn="l" defTabSz="457200"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sz="3600" i="1" dirty="0" smtClean="0">
                <a:solidFill>
                  <a:srgbClr val="CD040B"/>
                </a:solidFill>
                <a:latin typeface="NeueHaasGroteskDisp Std"/>
              </a:rPr>
              <a:t>Smart Cities Summit</a:t>
            </a:r>
          </a:p>
          <a:p>
            <a:r>
              <a:rPr lang="en-US" sz="2400" i="1" dirty="0">
                <a:solidFill>
                  <a:srgbClr val="CD040B"/>
                </a:solidFill>
                <a:latin typeface="NeueHaasGroteskDisp Std"/>
              </a:rPr>
              <a:t>Human-Centric Approach of Smart Communities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160" y="711890"/>
            <a:ext cx="1740838" cy="8572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5742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12D0507-9F86-7A45-BE8E-43760B9F92AA}" type="slidenum">
              <a:rPr lang="en-US" sz="800" b="0" smtClean="0">
                <a:solidFill>
                  <a:srgbClr val="000000"/>
                </a:solidFill>
              </a:rPr>
              <a:pPr/>
              <a:t>10</a:t>
            </a:fld>
            <a:endParaRPr lang="en-US" sz="800" b="0" dirty="0">
              <a:solidFill>
                <a:srgbClr val="000000"/>
              </a:solidFill>
            </a:endParaRPr>
          </a:p>
        </p:txBody>
      </p:sp>
      <p:sp>
        <p:nvSpPr>
          <p:cNvPr id="4" name="Text Placeholder 3"/>
          <p:cNvSpPr>
            <a:spLocks noGrp="1"/>
          </p:cNvSpPr>
          <p:nvPr>
            <p:ph type="body" sz="quarter" idx="16"/>
          </p:nvPr>
        </p:nvSpPr>
        <p:spPr/>
        <p:txBody>
          <a:bodyPr/>
          <a:lstStyle/>
          <a:p>
            <a:r>
              <a:rPr lang="en-US" dirty="0" smtClean="0"/>
              <a:t>Public Private Partnership between cities and Tech .</a:t>
            </a:r>
            <a:endParaRPr lang="en-US" dirty="0"/>
          </a:p>
        </p:txBody>
      </p:sp>
      <p:pic>
        <p:nvPicPr>
          <p:cNvPr id="16" name="Picture 15"/>
          <p:cNvPicPr>
            <a:picLocks noChangeAspect="1"/>
          </p:cNvPicPr>
          <p:nvPr/>
        </p:nvPicPr>
        <p:blipFill rotWithShape="1">
          <a:blip r:embed="rId2"/>
          <a:srcRect t="34631" b="24521"/>
          <a:stretch/>
        </p:blipFill>
        <p:spPr>
          <a:xfrm>
            <a:off x="3026734" y="2587394"/>
            <a:ext cx="6117266" cy="1310405"/>
          </a:xfrm>
          <a:prstGeom prst="rect">
            <a:avLst/>
          </a:prstGeom>
        </p:spPr>
      </p:pic>
      <p:sp>
        <p:nvSpPr>
          <p:cNvPr id="20" name="TextBox 19"/>
          <p:cNvSpPr txBox="1"/>
          <p:nvPr/>
        </p:nvSpPr>
        <p:spPr>
          <a:xfrm>
            <a:off x="3166483" y="3994830"/>
            <a:ext cx="5828589" cy="646331"/>
          </a:xfrm>
          <a:prstGeom prst="rect">
            <a:avLst/>
          </a:prstGeom>
          <a:noFill/>
        </p:spPr>
        <p:txBody>
          <a:bodyPr wrap="square" rtlCol="0">
            <a:spAutoFit/>
          </a:bodyPr>
          <a:lstStyle/>
          <a:p>
            <a:pPr algn="ctr"/>
            <a:r>
              <a:rPr lang="en-US" b="1" dirty="0" smtClean="0">
                <a:solidFill>
                  <a:srgbClr val="CD040B"/>
                </a:solidFill>
              </a:rPr>
              <a:t>City &amp; Partners on Same Side of the Table to Address Citizen Issues &amp; Deliver Solutions</a:t>
            </a:r>
            <a:endParaRPr lang="en-US" b="1" dirty="0">
              <a:solidFill>
                <a:srgbClr val="CD040B"/>
              </a:solidFill>
            </a:endParaRPr>
          </a:p>
        </p:txBody>
      </p:sp>
      <p:sp>
        <p:nvSpPr>
          <p:cNvPr id="24" name="TextBox 23"/>
          <p:cNvSpPr txBox="1"/>
          <p:nvPr/>
        </p:nvSpPr>
        <p:spPr>
          <a:xfrm>
            <a:off x="213648" y="1940172"/>
            <a:ext cx="2599430" cy="2123658"/>
          </a:xfrm>
          <a:prstGeom prst="rect">
            <a:avLst/>
          </a:prstGeom>
          <a:noFill/>
        </p:spPr>
        <p:txBody>
          <a:bodyPr wrap="square" rtlCol="0">
            <a:spAutoFit/>
          </a:bodyPr>
          <a:lstStyle/>
          <a:p>
            <a:r>
              <a:rPr lang="en-US" dirty="0" smtClean="0">
                <a:solidFill>
                  <a:srgbClr val="000000"/>
                </a:solidFill>
              </a:rPr>
              <a:t>Non Exclusive Partnerships.</a:t>
            </a:r>
          </a:p>
          <a:p>
            <a:endParaRPr lang="en-US" sz="1200" dirty="0">
              <a:solidFill>
                <a:srgbClr val="000000"/>
              </a:solidFill>
            </a:endParaRPr>
          </a:p>
          <a:p>
            <a:r>
              <a:rPr lang="en-US" dirty="0" smtClean="0">
                <a:solidFill>
                  <a:srgbClr val="000000"/>
                </a:solidFill>
              </a:rPr>
              <a:t>Tech Co. Investment in City</a:t>
            </a:r>
          </a:p>
          <a:p>
            <a:endParaRPr lang="en-US" sz="1200" dirty="0">
              <a:solidFill>
                <a:srgbClr val="000000"/>
              </a:solidFill>
            </a:endParaRPr>
          </a:p>
          <a:p>
            <a:r>
              <a:rPr lang="en-US" dirty="0" smtClean="0">
                <a:solidFill>
                  <a:srgbClr val="000000"/>
                </a:solidFill>
              </a:rPr>
              <a:t>Partnership vs. Vendor.</a:t>
            </a:r>
          </a:p>
        </p:txBody>
      </p:sp>
      <p:pic>
        <p:nvPicPr>
          <p:cNvPr id="18" name="Picture 17"/>
          <p:cNvPicPr>
            <a:picLocks noChangeAspect="1"/>
          </p:cNvPicPr>
          <p:nvPr/>
        </p:nvPicPr>
        <p:blipFill>
          <a:blip r:embed="rId3"/>
          <a:stretch>
            <a:fillRect/>
          </a:stretch>
        </p:blipFill>
        <p:spPr>
          <a:xfrm>
            <a:off x="5294067" y="1617370"/>
            <a:ext cx="1758036" cy="605293"/>
          </a:xfrm>
          <a:prstGeom prst="rect">
            <a:avLst/>
          </a:prstGeom>
        </p:spPr>
      </p:pic>
      <p:sp>
        <p:nvSpPr>
          <p:cNvPr id="21" name="TextBox 20"/>
          <p:cNvSpPr txBox="1"/>
          <p:nvPr/>
        </p:nvSpPr>
        <p:spPr>
          <a:xfrm>
            <a:off x="5443390" y="1853331"/>
            <a:ext cx="1556953" cy="369332"/>
          </a:xfrm>
          <a:prstGeom prst="rect">
            <a:avLst/>
          </a:prstGeom>
          <a:noFill/>
        </p:spPr>
        <p:txBody>
          <a:bodyPr wrap="square" rtlCol="0">
            <a:spAutoFit/>
          </a:bodyPr>
          <a:lstStyle/>
          <a:p>
            <a:pPr algn="ctr"/>
            <a:r>
              <a:rPr lang="en-US" b="1" dirty="0" smtClean="0">
                <a:solidFill>
                  <a:schemeClr val="bg1"/>
                </a:solidFill>
              </a:rPr>
              <a:t>TRAFFIC</a:t>
            </a:r>
            <a:endParaRPr lang="en-US" b="1" dirty="0">
              <a:solidFill>
                <a:schemeClr val="bg1"/>
              </a:solidFill>
            </a:endParaRPr>
          </a:p>
        </p:txBody>
      </p:sp>
      <p:pic>
        <p:nvPicPr>
          <p:cNvPr id="22" name="Picture 21"/>
          <p:cNvPicPr>
            <a:picLocks noChangeAspect="1"/>
          </p:cNvPicPr>
          <p:nvPr/>
        </p:nvPicPr>
        <p:blipFill rotWithShape="1">
          <a:blip r:embed="rId4"/>
          <a:srcRect t="21266" b="24534"/>
          <a:stretch/>
        </p:blipFill>
        <p:spPr>
          <a:xfrm>
            <a:off x="5235783" y="888967"/>
            <a:ext cx="1816320" cy="563665"/>
          </a:xfrm>
          <a:prstGeom prst="rect">
            <a:avLst/>
          </a:prstGeom>
        </p:spPr>
      </p:pic>
      <p:pic>
        <p:nvPicPr>
          <p:cNvPr id="23" name="Picture 22"/>
          <p:cNvPicPr>
            <a:picLocks noChangeAspect="1"/>
          </p:cNvPicPr>
          <p:nvPr/>
        </p:nvPicPr>
        <p:blipFill rotWithShape="1">
          <a:blip r:embed="rId5"/>
          <a:srcRect b="61635"/>
          <a:stretch/>
        </p:blipFill>
        <p:spPr>
          <a:xfrm>
            <a:off x="7201426" y="906153"/>
            <a:ext cx="1793646" cy="546479"/>
          </a:xfrm>
          <a:prstGeom prst="rect">
            <a:avLst/>
          </a:prstGeom>
        </p:spPr>
      </p:pic>
      <p:pic>
        <p:nvPicPr>
          <p:cNvPr id="25" name="Picture 24"/>
          <p:cNvPicPr>
            <a:picLocks noChangeAspect="1"/>
          </p:cNvPicPr>
          <p:nvPr/>
        </p:nvPicPr>
        <p:blipFill rotWithShape="1">
          <a:blip r:embed="rId6"/>
          <a:srcRect l="3233" r="30078"/>
          <a:stretch/>
        </p:blipFill>
        <p:spPr>
          <a:xfrm>
            <a:off x="7146358" y="248020"/>
            <a:ext cx="1805516" cy="515791"/>
          </a:xfrm>
          <a:prstGeom prst="rect">
            <a:avLst/>
          </a:prstGeom>
        </p:spPr>
      </p:pic>
      <p:pic>
        <p:nvPicPr>
          <p:cNvPr id="26" name="Picture 25"/>
          <p:cNvPicPr>
            <a:picLocks noChangeAspect="1"/>
          </p:cNvPicPr>
          <p:nvPr/>
        </p:nvPicPr>
        <p:blipFill>
          <a:blip r:embed="rId7"/>
          <a:stretch>
            <a:fillRect/>
          </a:stretch>
        </p:blipFill>
        <p:spPr>
          <a:xfrm>
            <a:off x="7201426" y="1611466"/>
            <a:ext cx="1793646" cy="584828"/>
          </a:xfrm>
          <a:prstGeom prst="rect">
            <a:avLst/>
          </a:prstGeom>
        </p:spPr>
      </p:pic>
      <p:pic>
        <p:nvPicPr>
          <p:cNvPr id="27" name="Picture 26"/>
          <p:cNvPicPr>
            <a:picLocks noChangeAspect="1"/>
          </p:cNvPicPr>
          <p:nvPr/>
        </p:nvPicPr>
        <p:blipFill>
          <a:blip r:embed="rId8"/>
          <a:stretch>
            <a:fillRect/>
          </a:stretch>
        </p:blipFill>
        <p:spPr>
          <a:xfrm>
            <a:off x="3334498" y="888967"/>
            <a:ext cx="1740081" cy="563665"/>
          </a:xfrm>
          <a:prstGeom prst="rect">
            <a:avLst/>
          </a:prstGeom>
        </p:spPr>
      </p:pic>
      <p:pic>
        <p:nvPicPr>
          <p:cNvPr id="28" name="Picture 27"/>
          <p:cNvPicPr>
            <a:picLocks noChangeAspect="1"/>
          </p:cNvPicPr>
          <p:nvPr/>
        </p:nvPicPr>
        <p:blipFill>
          <a:blip r:embed="rId9"/>
          <a:stretch>
            <a:fillRect/>
          </a:stretch>
        </p:blipFill>
        <p:spPr>
          <a:xfrm>
            <a:off x="3334498" y="1611466"/>
            <a:ext cx="1740081" cy="676698"/>
          </a:xfrm>
          <a:prstGeom prst="rect">
            <a:avLst/>
          </a:prstGeom>
        </p:spPr>
      </p:pic>
      <p:pic>
        <p:nvPicPr>
          <p:cNvPr id="29" name="Picture 28"/>
          <p:cNvPicPr>
            <a:picLocks noChangeAspect="1"/>
          </p:cNvPicPr>
          <p:nvPr/>
        </p:nvPicPr>
        <p:blipFill>
          <a:blip r:embed="rId10"/>
          <a:stretch>
            <a:fillRect/>
          </a:stretch>
        </p:blipFill>
        <p:spPr>
          <a:xfrm>
            <a:off x="3334497" y="283523"/>
            <a:ext cx="1740081" cy="480288"/>
          </a:xfrm>
          <a:prstGeom prst="rect">
            <a:avLst/>
          </a:prstGeom>
        </p:spPr>
      </p:pic>
      <p:pic>
        <p:nvPicPr>
          <p:cNvPr id="30" name="Picture 29"/>
          <p:cNvPicPr>
            <a:picLocks noChangeAspect="1"/>
          </p:cNvPicPr>
          <p:nvPr/>
        </p:nvPicPr>
        <p:blipFill>
          <a:blip r:embed="rId11"/>
          <a:stretch>
            <a:fillRect/>
          </a:stretch>
        </p:blipFill>
        <p:spPr>
          <a:xfrm>
            <a:off x="5294067" y="218522"/>
            <a:ext cx="1706276" cy="614401"/>
          </a:xfrm>
          <a:prstGeom prst="rect">
            <a:avLst/>
          </a:prstGeom>
        </p:spPr>
      </p:pic>
    </p:spTree>
    <p:extLst>
      <p:ext uri="{BB962C8B-B14F-4D97-AF65-F5344CB8AC3E}">
        <p14:creationId xmlns:p14="http://schemas.microsoft.com/office/powerpoint/2010/main" val="1425586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1" y="0"/>
            <a:ext cx="9143999" cy="5143500"/>
          </a:xfrm>
          <a:prstGeom prst="rect">
            <a:avLst/>
          </a:prstGeom>
        </p:spPr>
      </p:pic>
      <p:sp>
        <p:nvSpPr>
          <p:cNvPr id="3" name="Title 2"/>
          <p:cNvSpPr>
            <a:spLocks noGrp="1"/>
          </p:cNvSpPr>
          <p:nvPr>
            <p:ph type="title"/>
          </p:nvPr>
        </p:nvSpPr>
        <p:spPr/>
        <p:txBody>
          <a:bodyPr/>
          <a:lstStyle/>
          <a:p>
            <a:r>
              <a:rPr lang="en-US" dirty="0" smtClean="0"/>
              <a:t>Kansas City: </a:t>
            </a:r>
            <a:r>
              <a:rPr lang="en-US" dirty="0" smtClean="0">
                <a:solidFill>
                  <a:schemeClr val="tx2"/>
                </a:solidFill>
              </a:rPr>
              <a:t>Use Cases</a:t>
            </a:r>
            <a:endParaRPr lang="en-US" dirty="0">
              <a:solidFill>
                <a:schemeClr val="tx2"/>
              </a:solidFill>
            </a:endParaRPr>
          </a:p>
        </p:txBody>
      </p:sp>
      <p:pic>
        <p:nvPicPr>
          <p:cNvPr id="18" name="Picture 17"/>
          <p:cNvPicPr>
            <a:picLocks/>
          </p:cNvPicPr>
          <p:nvPr/>
        </p:nvPicPr>
        <p:blipFill rotWithShape="1">
          <a:blip r:embed="rId4" cstate="print">
            <a:extLst>
              <a:ext uri="{28A0092B-C50C-407E-A947-70E740481C1C}">
                <a14:useLocalDpi xmlns:a14="http://schemas.microsoft.com/office/drawing/2010/main" val="0"/>
              </a:ext>
            </a:extLst>
          </a:blip>
          <a:srcRect/>
          <a:stretch/>
        </p:blipFill>
        <p:spPr>
          <a:xfrm>
            <a:off x="968691" y="1614400"/>
            <a:ext cx="2241388" cy="2241388"/>
          </a:xfrm>
          <a:prstGeom prst="ellipse">
            <a:avLst/>
          </a:prstGeom>
          <a:ln w="76200">
            <a:solidFill>
              <a:schemeClr val="accent4"/>
            </a:solidFill>
          </a:ln>
          <a:effectLst>
            <a:outerShdw blurRad="63500" sx="102000" sy="102000" algn="ctr" rotWithShape="0">
              <a:prstClr val="black">
                <a:alpha val="40000"/>
              </a:prstClr>
            </a:outerShdw>
          </a:effectLst>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944347" y="1614400"/>
            <a:ext cx="2275623" cy="2276931"/>
          </a:xfrm>
          <a:prstGeom prst="ellipse">
            <a:avLst/>
          </a:prstGeom>
          <a:ln w="76200">
            <a:solidFill>
              <a:srgbClr val="AEC125"/>
            </a:solidFill>
          </a:ln>
          <a:effectLst>
            <a:outerShdw blurRad="63500" sx="102000" sy="102000" algn="ctr" rotWithShape="0">
              <a:prstClr val="black">
                <a:alpha val="40000"/>
              </a:prstClr>
            </a:outerShdw>
          </a:effectLst>
        </p:spPr>
      </p:pic>
      <p:sp>
        <p:nvSpPr>
          <p:cNvPr id="25" name="Rectangle 24"/>
          <p:cNvSpPr/>
          <p:nvPr/>
        </p:nvSpPr>
        <p:spPr>
          <a:xfrm>
            <a:off x="6140769" y="4082931"/>
            <a:ext cx="1884741" cy="353939"/>
          </a:xfrm>
          <a:prstGeom prst="rect">
            <a:avLst/>
          </a:prstGeom>
        </p:spPr>
        <p:txBody>
          <a:bodyPr wrap="none" lIns="76197" tIns="38098" rIns="76197" bIns="38098">
            <a:spAutoFit/>
          </a:bodyPr>
          <a:lstStyle/>
          <a:p>
            <a:pPr algn="ctr"/>
            <a:r>
              <a:rPr lang="en-US" dirty="0">
                <a:solidFill>
                  <a:schemeClr val="tx2"/>
                </a:solidFill>
              </a:rPr>
              <a:t>Traffic Analytics</a:t>
            </a:r>
          </a:p>
        </p:txBody>
      </p:sp>
      <p:sp>
        <p:nvSpPr>
          <p:cNvPr id="26" name="Rectangle 25"/>
          <p:cNvSpPr/>
          <p:nvPr/>
        </p:nvSpPr>
        <p:spPr>
          <a:xfrm>
            <a:off x="3746997" y="4668457"/>
            <a:ext cx="1675325" cy="353939"/>
          </a:xfrm>
          <a:prstGeom prst="rect">
            <a:avLst/>
          </a:prstGeom>
        </p:spPr>
        <p:txBody>
          <a:bodyPr wrap="none" lIns="76197" tIns="38098" rIns="76197" bIns="38098">
            <a:spAutoFit/>
          </a:bodyPr>
          <a:lstStyle/>
          <a:p>
            <a:pPr algn="ctr"/>
            <a:r>
              <a:rPr lang="en-US" dirty="0" smtClean="0">
                <a:solidFill>
                  <a:schemeClr val="tx2"/>
                </a:solidFill>
              </a:rPr>
              <a:t>Smart Parking</a:t>
            </a:r>
            <a:endParaRPr lang="en-US" dirty="0">
              <a:solidFill>
                <a:schemeClr val="tx2"/>
              </a:solidFill>
            </a:endParaRPr>
          </a:p>
        </p:txBody>
      </p:sp>
      <p:sp>
        <p:nvSpPr>
          <p:cNvPr id="27" name="Rectangle 26"/>
          <p:cNvSpPr/>
          <p:nvPr/>
        </p:nvSpPr>
        <p:spPr>
          <a:xfrm>
            <a:off x="1309207" y="4082931"/>
            <a:ext cx="1560357" cy="353939"/>
          </a:xfrm>
          <a:prstGeom prst="rect">
            <a:avLst/>
          </a:prstGeom>
        </p:spPr>
        <p:txBody>
          <a:bodyPr wrap="none" lIns="76197" tIns="38098" rIns="76197" bIns="38098">
            <a:spAutoFit/>
          </a:bodyPr>
          <a:lstStyle/>
          <a:p>
            <a:pPr algn="ctr"/>
            <a:r>
              <a:rPr lang="en-US" dirty="0" smtClean="0">
                <a:solidFill>
                  <a:schemeClr val="tx2"/>
                </a:solidFill>
              </a:rPr>
              <a:t>Public Safety</a:t>
            </a:r>
            <a:endParaRPr lang="en-US" dirty="0">
              <a:solidFill>
                <a:schemeClr val="tx2"/>
              </a:solidFill>
            </a:endParaRPr>
          </a:p>
        </p:txBody>
      </p:sp>
      <p:grpSp>
        <p:nvGrpSpPr>
          <p:cNvPr id="28" name="Group 27"/>
          <p:cNvGrpSpPr/>
          <p:nvPr/>
        </p:nvGrpSpPr>
        <p:grpSpPr>
          <a:xfrm>
            <a:off x="3582084" y="984628"/>
            <a:ext cx="1964718" cy="1509973"/>
            <a:chOff x="-1908899" y="1647167"/>
            <a:chExt cx="4866636" cy="3740225"/>
          </a:xfrm>
        </p:grpSpPr>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8899" y="1647167"/>
              <a:ext cx="4866636" cy="3740225"/>
            </a:xfrm>
            <a:prstGeom prst="rect">
              <a:avLst/>
            </a:prstGeom>
          </p:spPr>
        </p:pic>
        <p:pic>
          <p:nvPicPr>
            <p:cNvPr id="30" name="Picture 29"/>
            <p:cNvPicPr>
              <a:picLocks noChangeAspect="1"/>
            </p:cNvPicPr>
            <p:nvPr/>
          </p:nvPicPr>
          <p:blipFill rotWithShape="1">
            <a:blip r:embed="rId7"/>
            <a:srcRect t="6250"/>
            <a:stretch/>
          </p:blipFill>
          <p:spPr>
            <a:xfrm>
              <a:off x="-1785931" y="1832317"/>
              <a:ext cx="4605020" cy="2621222"/>
            </a:xfrm>
            <a:prstGeom prst="rect">
              <a:avLst/>
            </a:prstGeom>
          </p:spPr>
        </p:pic>
      </p:grpSp>
      <p:grpSp>
        <p:nvGrpSpPr>
          <p:cNvPr id="31" name="Group 30"/>
          <p:cNvGrpSpPr/>
          <p:nvPr/>
        </p:nvGrpSpPr>
        <p:grpSpPr>
          <a:xfrm>
            <a:off x="4198266" y="2990049"/>
            <a:ext cx="747466" cy="1556598"/>
            <a:chOff x="8573108" y="1954783"/>
            <a:chExt cx="1217693" cy="2535846"/>
          </a:xfrm>
        </p:grpSpPr>
        <p:grpSp>
          <p:nvGrpSpPr>
            <p:cNvPr id="32" name="Group 31"/>
            <p:cNvGrpSpPr/>
            <p:nvPr/>
          </p:nvGrpSpPr>
          <p:grpSpPr>
            <a:xfrm>
              <a:off x="8573108" y="1954783"/>
              <a:ext cx="1217693" cy="2535846"/>
              <a:chOff x="7328647" y="1082488"/>
              <a:chExt cx="2232212" cy="4648583"/>
            </a:xfrm>
            <a:effectLst>
              <a:outerShdw blurRad="63500" sx="102000" sy="102000" algn="ctr" rotWithShape="0">
                <a:prstClr val="black">
                  <a:alpha val="40000"/>
                </a:prstClr>
              </a:outerShdw>
            </a:effectLst>
          </p:grpSpPr>
          <p:pic>
            <p:nvPicPr>
              <p:cNvPr id="34" name="Picture 3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7328647" y="1082488"/>
                <a:ext cx="2232212" cy="4648583"/>
              </a:xfrm>
              <a:prstGeom prst="roundRect">
                <a:avLst>
                  <a:gd name="adj" fmla="val 13917"/>
                </a:avLst>
              </a:prstGeom>
            </p:spPr>
          </p:pic>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7460193" y="1787296"/>
                <a:ext cx="1964056" cy="3366595"/>
              </a:xfrm>
              <a:prstGeom prst="rect">
                <a:avLst/>
              </a:prstGeom>
            </p:spPr>
          </p:pic>
        </p:grpSp>
        <p:pic>
          <p:nvPicPr>
            <p:cNvPr id="33" name="Picture 32"/>
            <p:cNvPicPr>
              <a:picLocks noChangeAspect="1"/>
            </p:cNvPicPr>
            <p:nvPr/>
          </p:nvPicPr>
          <p:blipFill rotWithShape="1">
            <a:blip r:embed="rId10" cstate="print">
              <a:extLst>
                <a:ext uri="{28A0092B-C50C-407E-A947-70E740481C1C}">
                  <a14:useLocalDpi xmlns:a14="http://schemas.microsoft.com/office/drawing/2010/main" val="0"/>
                </a:ext>
              </a:extLst>
            </a:blip>
            <a:srcRect t="3924"/>
            <a:stretch/>
          </p:blipFill>
          <p:spPr>
            <a:xfrm>
              <a:off x="8644868" y="2260326"/>
              <a:ext cx="1071411" cy="1915445"/>
            </a:xfrm>
            <a:prstGeom prst="rect">
              <a:avLst/>
            </a:prstGeom>
          </p:spPr>
        </p:pic>
      </p:grpSp>
      <p:sp>
        <p:nvSpPr>
          <p:cNvPr id="36" name="Rectangle 35"/>
          <p:cNvSpPr/>
          <p:nvPr/>
        </p:nvSpPr>
        <p:spPr>
          <a:xfrm>
            <a:off x="3625739" y="2511617"/>
            <a:ext cx="1871084" cy="353939"/>
          </a:xfrm>
          <a:prstGeom prst="rect">
            <a:avLst/>
          </a:prstGeom>
        </p:spPr>
        <p:txBody>
          <a:bodyPr wrap="none" lIns="76197" tIns="38098" rIns="76197" bIns="38098">
            <a:spAutoFit/>
          </a:bodyPr>
          <a:lstStyle/>
          <a:p>
            <a:pPr algn="ctr"/>
            <a:r>
              <a:rPr lang="en-US" dirty="0" smtClean="0">
                <a:solidFill>
                  <a:schemeClr val="tx2"/>
                </a:solidFill>
              </a:rPr>
              <a:t>Lighting Control</a:t>
            </a:r>
            <a:endParaRPr lang="en-US" dirty="0">
              <a:solidFill>
                <a:schemeClr val="tx2"/>
              </a:solidFill>
            </a:endParaRPr>
          </a:p>
        </p:txBody>
      </p:sp>
    </p:spTree>
    <p:extLst>
      <p:ext uri="{BB962C8B-B14F-4D97-AF65-F5344CB8AC3E}">
        <p14:creationId xmlns:p14="http://schemas.microsoft.com/office/powerpoint/2010/main" val="3532911688"/>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1" y="0"/>
            <a:ext cx="9143999" cy="5143500"/>
          </a:xfrm>
          <a:prstGeom prst="rect">
            <a:avLst/>
          </a:prstGeom>
        </p:spPr>
      </p:pic>
      <p:sp>
        <p:nvSpPr>
          <p:cNvPr id="3" name="Title 2"/>
          <p:cNvSpPr>
            <a:spLocks noGrp="1"/>
          </p:cNvSpPr>
          <p:nvPr>
            <p:ph type="title"/>
          </p:nvPr>
        </p:nvSpPr>
        <p:spPr/>
        <p:txBody>
          <a:bodyPr/>
          <a:lstStyle/>
          <a:p>
            <a:r>
              <a:rPr lang="en-US" dirty="0" smtClean="0"/>
              <a:t>Kansas City: </a:t>
            </a:r>
            <a:r>
              <a:rPr lang="en-US" dirty="0" smtClean="0">
                <a:solidFill>
                  <a:schemeClr val="tx2"/>
                </a:solidFill>
              </a:rPr>
              <a:t>Solution Design</a:t>
            </a:r>
            <a:endParaRPr lang="en-US" dirty="0">
              <a:solidFill>
                <a:schemeClr val="tx2"/>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8481" y="1275691"/>
            <a:ext cx="4927039" cy="3179815"/>
          </a:xfrm>
          <a:prstGeom prst="rect">
            <a:avLst/>
          </a:prstGeom>
          <a:ln w="12700">
            <a:solidFill>
              <a:schemeClr val="tx2"/>
            </a:solidFill>
          </a:ln>
          <a:effectLst/>
        </p:spPr>
      </p:pic>
      <p:sp>
        <p:nvSpPr>
          <p:cNvPr id="2" name="TextBox 1"/>
          <p:cNvSpPr txBox="1"/>
          <p:nvPr/>
        </p:nvSpPr>
        <p:spPr>
          <a:xfrm>
            <a:off x="2594026" y="4614618"/>
            <a:ext cx="3955949" cy="353939"/>
          </a:xfrm>
          <a:prstGeom prst="rect">
            <a:avLst/>
          </a:prstGeom>
          <a:noFill/>
        </p:spPr>
        <p:txBody>
          <a:bodyPr wrap="none" lIns="76197" tIns="38098" rIns="76197" bIns="38098" rtlCol="0">
            <a:spAutoFit/>
          </a:bodyPr>
          <a:lstStyle/>
          <a:p>
            <a:pPr algn="ctr"/>
            <a:r>
              <a:rPr lang="en-US" dirty="0">
                <a:solidFill>
                  <a:schemeClr val="tx2"/>
                </a:solidFill>
              </a:rPr>
              <a:t>195 Core Nodes &amp; 125 Video Nodes</a:t>
            </a:r>
          </a:p>
        </p:txBody>
      </p:sp>
    </p:spTree>
    <p:extLst>
      <p:ext uri="{BB962C8B-B14F-4D97-AF65-F5344CB8AC3E}">
        <p14:creationId xmlns:p14="http://schemas.microsoft.com/office/powerpoint/2010/main" val="1957750538"/>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1" y="0"/>
            <a:ext cx="9143999" cy="5143500"/>
          </a:xfrm>
          <a:prstGeom prst="rect">
            <a:avLst/>
          </a:prstGeom>
        </p:spPr>
      </p:pic>
      <p:sp>
        <p:nvSpPr>
          <p:cNvPr id="3" name="Title 5"/>
          <p:cNvSpPr>
            <a:spLocks noGrp="1"/>
          </p:cNvSpPr>
          <p:nvPr>
            <p:ph type="title"/>
          </p:nvPr>
        </p:nvSpPr>
        <p:spPr/>
        <p:txBody>
          <a:bodyPr/>
          <a:lstStyle/>
          <a:p>
            <a:r>
              <a:rPr lang="en-US" dirty="0" smtClean="0"/>
              <a:t>Washington DC: </a:t>
            </a:r>
            <a:r>
              <a:rPr lang="en-US" dirty="0" smtClean="0">
                <a:solidFill>
                  <a:schemeClr val="tx2"/>
                </a:solidFill>
              </a:rPr>
              <a:t>Use Cases</a:t>
            </a:r>
            <a:endParaRPr lang="en-US" dirty="0">
              <a:solidFill>
                <a:schemeClr val="tx2"/>
              </a:solidFill>
            </a:endParaRP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944347" y="1614400"/>
            <a:ext cx="2275623" cy="2276931"/>
          </a:xfrm>
          <a:prstGeom prst="ellipse">
            <a:avLst/>
          </a:prstGeom>
          <a:ln w="76200">
            <a:solidFill>
              <a:srgbClr val="AEC125"/>
            </a:solidFill>
          </a:ln>
          <a:effectLst>
            <a:outerShdw blurRad="63500" sx="102000" sy="102000" algn="ctr" rotWithShape="0">
              <a:prstClr val="black">
                <a:alpha val="40000"/>
              </a:prstClr>
            </a:outerShdw>
          </a:effectLst>
        </p:spPr>
      </p:pic>
      <p:sp>
        <p:nvSpPr>
          <p:cNvPr id="18" name="Rectangle 17"/>
          <p:cNvSpPr/>
          <p:nvPr/>
        </p:nvSpPr>
        <p:spPr>
          <a:xfrm>
            <a:off x="6140769" y="4082931"/>
            <a:ext cx="1884741" cy="353939"/>
          </a:xfrm>
          <a:prstGeom prst="rect">
            <a:avLst/>
          </a:prstGeom>
        </p:spPr>
        <p:txBody>
          <a:bodyPr wrap="none" lIns="76197" tIns="38098" rIns="76197" bIns="38098">
            <a:spAutoFit/>
          </a:bodyPr>
          <a:lstStyle/>
          <a:p>
            <a:pPr algn="ctr"/>
            <a:r>
              <a:rPr lang="en-US" dirty="0">
                <a:solidFill>
                  <a:schemeClr val="tx2"/>
                </a:solidFill>
              </a:rPr>
              <a:t>Traffic Analytics</a:t>
            </a:r>
          </a:p>
        </p:txBody>
      </p:sp>
      <p:sp>
        <p:nvSpPr>
          <p:cNvPr id="19" name="Rectangle 18"/>
          <p:cNvSpPr/>
          <p:nvPr/>
        </p:nvSpPr>
        <p:spPr>
          <a:xfrm>
            <a:off x="3746997" y="4668457"/>
            <a:ext cx="1675325" cy="353939"/>
          </a:xfrm>
          <a:prstGeom prst="rect">
            <a:avLst/>
          </a:prstGeom>
        </p:spPr>
        <p:txBody>
          <a:bodyPr wrap="none" lIns="76197" tIns="38098" rIns="76197" bIns="38098">
            <a:spAutoFit/>
          </a:bodyPr>
          <a:lstStyle/>
          <a:p>
            <a:pPr algn="ctr"/>
            <a:r>
              <a:rPr lang="en-US" dirty="0" smtClean="0">
                <a:solidFill>
                  <a:schemeClr val="tx2"/>
                </a:solidFill>
              </a:rPr>
              <a:t>Smart Parking</a:t>
            </a:r>
            <a:endParaRPr lang="en-US" dirty="0">
              <a:solidFill>
                <a:schemeClr val="tx2"/>
              </a:solidFill>
            </a:endParaRPr>
          </a:p>
        </p:txBody>
      </p:sp>
      <p:sp>
        <p:nvSpPr>
          <p:cNvPr id="20" name="Rectangle 19"/>
          <p:cNvSpPr/>
          <p:nvPr/>
        </p:nvSpPr>
        <p:spPr>
          <a:xfrm>
            <a:off x="1567608" y="4082931"/>
            <a:ext cx="1043549" cy="353939"/>
          </a:xfrm>
          <a:prstGeom prst="rect">
            <a:avLst/>
          </a:prstGeom>
        </p:spPr>
        <p:txBody>
          <a:bodyPr wrap="none" lIns="76197" tIns="38098" rIns="76197" bIns="38098">
            <a:spAutoFit/>
          </a:bodyPr>
          <a:lstStyle/>
          <a:p>
            <a:pPr algn="ctr"/>
            <a:r>
              <a:rPr lang="en-US" dirty="0" smtClean="0">
                <a:solidFill>
                  <a:schemeClr val="tx2"/>
                </a:solidFill>
              </a:rPr>
              <a:t>Security</a:t>
            </a:r>
            <a:endParaRPr lang="en-US" dirty="0">
              <a:solidFill>
                <a:schemeClr val="tx2"/>
              </a:solidFill>
            </a:endParaRPr>
          </a:p>
        </p:txBody>
      </p:sp>
      <p:grpSp>
        <p:nvGrpSpPr>
          <p:cNvPr id="2" name="Group 1"/>
          <p:cNvGrpSpPr/>
          <p:nvPr/>
        </p:nvGrpSpPr>
        <p:grpSpPr>
          <a:xfrm>
            <a:off x="3582084" y="984628"/>
            <a:ext cx="1964718" cy="1509973"/>
            <a:chOff x="-1908899" y="1647167"/>
            <a:chExt cx="4866636" cy="3740225"/>
          </a:xfrm>
        </p:grpSpPr>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8899" y="1647167"/>
              <a:ext cx="4866636" cy="3740225"/>
            </a:xfrm>
            <a:prstGeom prst="rect">
              <a:avLst/>
            </a:prstGeom>
          </p:spPr>
        </p:pic>
        <p:pic>
          <p:nvPicPr>
            <p:cNvPr id="22" name="Picture 21"/>
            <p:cNvPicPr>
              <a:picLocks noChangeAspect="1"/>
            </p:cNvPicPr>
            <p:nvPr/>
          </p:nvPicPr>
          <p:blipFill rotWithShape="1">
            <a:blip r:embed="rId6"/>
            <a:srcRect t="6250"/>
            <a:stretch/>
          </p:blipFill>
          <p:spPr>
            <a:xfrm>
              <a:off x="-1785931" y="1832317"/>
              <a:ext cx="4605020" cy="2621222"/>
            </a:xfrm>
            <a:prstGeom prst="rect">
              <a:avLst/>
            </a:prstGeom>
          </p:spPr>
        </p:pic>
      </p:grpSp>
      <p:grpSp>
        <p:nvGrpSpPr>
          <p:cNvPr id="29" name="Group 28"/>
          <p:cNvGrpSpPr/>
          <p:nvPr/>
        </p:nvGrpSpPr>
        <p:grpSpPr>
          <a:xfrm>
            <a:off x="4198266" y="2990049"/>
            <a:ext cx="747466" cy="1556598"/>
            <a:chOff x="8573108" y="1954783"/>
            <a:chExt cx="1217693" cy="2535846"/>
          </a:xfrm>
        </p:grpSpPr>
        <p:grpSp>
          <p:nvGrpSpPr>
            <p:cNvPr id="30" name="Group 29"/>
            <p:cNvGrpSpPr/>
            <p:nvPr/>
          </p:nvGrpSpPr>
          <p:grpSpPr>
            <a:xfrm>
              <a:off x="8573108" y="1954783"/>
              <a:ext cx="1217693" cy="2535846"/>
              <a:chOff x="7328647" y="1082488"/>
              <a:chExt cx="2232212" cy="4648583"/>
            </a:xfrm>
            <a:effectLst>
              <a:outerShdw blurRad="63500" sx="102000" sy="102000" algn="ctr" rotWithShape="0">
                <a:prstClr val="black">
                  <a:alpha val="40000"/>
                </a:prstClr>
              </a:outerShdw>
            </a:effectLst>
          </p:grpSpPr>
          <p:pic>
            <p:nvPicPr>
              <p:cNvPr id="32" name="Picture 31"/>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328647" y="1082488"/>
                <a:ext cx="2232212" cy="4648583"/>
              </a:xfrm>
              <a:prstGeom prst="roundRect">
                <a:avLst>
                  <a:gd name="adj" fmla="val 13917"/>
                </a:avLst>
              </a:prstGeom>
            </p:spPr>
          </p:pic>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460193" y="1787296"/>
                <a:ext cx="1964056" cy="3366595"/>
              </a:xfrm>
              <a:prstGeom prst="rect">
                <a:avLst/>
              </a:prstGeom>
            </p:spPr>
          </p:pic>
        </p:grpSp>
        <p:pic>
          <p:nvPicPr>
            <p:cNvPr id="31" name="Picture 30"/>
            <p:cNvPicPr>
              <a:picLocks noChangeAspect="1"/>
            </p:cNvPicPr>
            <p:nvPr/>
          </p:nvPicPr>
          <p:blipFill rotWithShape="1">
            <a:blip r:embed="rId9" cstate="print">
              <a:extLst>
                <a:ext uri="{28A0092B-C50C-407E-A947-70E740481C1C}">
                  <a14:useLocalDpi xmlns:a14="http://schemas.microsoft.com/office/drawing/2010/main" val="0"/>
                </a:ext>
              </a:extLst>
            </a:blip>
            <a:srcRect t="3924"/>
            <a:stretch/>
          </p:blipFill>
          <p:spPr>
            <a:xfrm>
              <a:off x="8644868" y="2260326"/>
              <a:ext cx="1071411" cy="1915445"/>
            </a:xfrm>
            <a:prstGeom prst="rect">
              <a:avLst/>
            </a:prstGeom>
          </p:spPr>
        </p:pic>
      </p:grpSp>
      <p:sp>
        <p:nvSpPr>
          <p:cNvPr id="34" name="Rectangle 33"/>
          <p:cNvSpPr/>
          <p:nvPr/>
        </p:nvSpPr>
        <p:spPr>
          <a:xfrm>
            <a:off x="3625739" y="2511617"/>
            <a:ext cx="1871084" cy="353939"/>
          </a:xfrm>
          <a:prstGeom prst="rect">
            <a:avLst/>
          </a:prstGeom>
        </p:spPr>
        <p:txBody>
          <a:bodyPr wrap="none" lIns="76197" tIns="38098" rIns="76197" bIns="38098">
            <a:spAutoFit/>
          </a:bodyPr>
          <a:lstStyle/>
          <a:p>
            <a:pPr algn="ctr"/>
            <a:r>
              <a:rPr lang="en-US" dirty="0" smtClean="0">
                <a:solidFill>
                  <a:schemeClr val="tx2"/>
                </a:solidFill>
              </a:rPr>
              <a:t>Lighting Control</a:t>
            </a:r>
            <a:endParaRPr lang="en-US" dirty="0">
              <a:solidFill>
                <a:schemeClr val="tx2"/>
              </a:solidFill>
            </a:endParaRPr>
          </a:p>
        </p:txBody>
      </p:sp>
      <p:grpSp>
        <p:nvGrpSpPr>
          <p:cNvPr id="5" name="Group 4"/>
          <p:cNvGrpSpPr/>
          <p:nvPr/>
        </p:nvGrpSpPr>
        <p:grpSpPr>
          <a:xfrm>
            <a:off x="965555" y="1614400"/>
            <a:ext cx="2253533" cy="2253533"/>
            <a:chOff x="-2044881" y="1978532"/>
            <a:chExt cx="2704239" cy="2704239"/>
          </a:xfrm>
        </p:grpSpPr>
        <p:pic>
          <p:nvPicPr>
            <p:cNvPr id="35" name="Picture 34"/>
            <p:cNvPicPr>
              <a:picLocks/>
            </p:cNvPicPr>
            <p:nvPr/>
          </p:nvPicPr>
          <p:blipFill rotWithShape="1">
            <a:blip r:embed="rId10" cstate="print">
              <a:extLst>
                <a:ext uri="{28A0092B-C50C-407E-A947-70E740481C1C}">
                  <a14:useLocalDpi xmlns:a14="http://schemas.microsoft.com/office/drawing/2010/main" val="0"/>
                </a:ext>
              </a:extLst>
            </a:blip>
            <a:srcRect/>
            <a:stretch/>
          </p:blipFill>
          <p:spPr>
            <a:xfrm>
              <a:off x="-2039846" y="1984589"/>
              <a:ext cx="2687115" cy="2685008"/>
            </a:xfrm>
            <a:prstGeom prst="ellipse">
              <a:avLst/>
            </a:prstGeom>
            <a:ln w="76200">
              <a:solidFill>
                <a:schemeClr val="accent1"/>
              </a:solidFill>
            </a:ln>
            <a:effectLst>
              <a:outerShdw blurRad="63500" sx="102000" sy="102000" algn="ctr" rotWithShape="0">
                <a:prstClr val="black">
                  <a:alpha val="40000"/>
                </a:prstClr>
              </a:outerShdw>
            </a:effectLst>
          </p:spPr>
        </p:pic>
        <p:pic>
          <p:nvPicPr>
            <p:cNvPr id="4" name="Picture 3"/>
            <p:cNvPicPr>
              <a:picLocks noChangeAspect="1"/>
            </p:cNvPicPr>
            <p:nvPr/>
          </p:nvPicPr>
          <p:blipFill>
            <a:blip r:embed="rId11"/>
            <a:stretch>
              <a:fillRect/>
            </a:stretch>
          </p:blipFill>
          <p:spPr>
            <a:xfrm>
              <a:off x="-2044881" y="1978532"/>
              <a:ext cx="2704239" cy="2704239"/>
            </a:xfrm>
            <a:prstGeom prst="rect">
              <a:avLst/>
            </a:prstGeom>
          </p:spPr>
        </p:pic>
      </p:grpSp>
    </p:spTree>
    <p:extLst>
      <p:ext uri="{BB962C8B-B14F-4D97-AF65-F5344CB8AC3E}">
        <p14:creationId xmlns:p14="http://schemas.microsoft.com/office/powerpoint/2010/main" val="2762518609"/>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1" y="0"/>
            <a:ext cx="9143999" cy="5143500"/>
          </a:xfrm>
          <a:prstGeom prst="rect">
            <a:avLst/>
          </a:prstGeom>
        </p:spPr>
      </p:pic>
      <p:sp>
        <p:nvSpPr>
          <p:cNvPr id="3" name="Title 5"/>
          <p:cNvSpPr>
            <a:spLocks noGrp="1"/>
          </p:cNvSpPr>
          <p:nvPr>
            <p:ph type="title"/>
          </p:nvPr>
        </p:nvSpPr>
        <p:spPr/>
        <p:txBody>
          <a:bodyPr/>
          <a:lstStyle/>
          <a:p>
            <a:r>
              <a:rPr lang="en-US" dirty="0" smtClean="0"/>
              <a:t>Washington DC: </a:t>
            </a:r>
            <a:r>
              <a:rPr lang="en-US" dirty="0" smtClean="0">
                <a:solidFill>
                  <a:schemeClr val="tx2"/>
                </a:solidFill>
              </a:rPr>
              <a:t>Solution Design</a:t>
            </a:r>
            <a:endParaRPr lang="en-US" dirty="0">
              <a:solidFill>
                <a:schemeClr val="tx2"/>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3129" y="1038815"/>
            <a:ext cx="3937743" cy="3487488"/>
          </a:xfrm>
          <a:prstGeom prst="rect">
            <a:avLst/>
          </a:prstGeom>
          <a:ln w="12700">
            <a:solidFill>
              <a:schemeClr val="tx2"/>
            </a:solidFill>
          </a:ln>
          <a:effectLst/>
        </p:spPr>
      </p:pic>
      <p:sp>
        <p:nvSpPr>
          <p:cNvPr id="12" name="TextBox 11"/>
          <p:cNvSpPr txBox="1"/>
          <p:nvPr/>
        </p:nvSpPr>
        <p:spPr>
          <a:xfrm>
            <a:off x="2626086" y="4676610"/>
            <a:ext cx="3891829" cy="353939"/>
          </a:xfrm>
          <a:prstGeom prst="rect">
            <a:avLst/>
          </a:prstGeom>
          <a:noFill/>
        </p:spPr>
        <p:txBody>
          <a:bodyPr wrap="none" lIns="76197" tIns="38098" rIns="76197" bIns="38098" rtlCol="0">
            <a:spAutoFit/>
          </a:bodyPr>
          <a:lstStyle/>
          <a:p>
            <a:pPr algn="ctr"/>
            <a:r>
              <a:rPr lang="en-US" dirty="0">
                <a:solidFill>
                  <a:schemeClr val="tx2"/>
                </a:solidFill>
              </a:rPr>
              <a:t>80 Core Nodes &amp; 20 Video Nodes</a:t>
            </a:r>
          </a:p>
        </p:txBody>
      </p:sp>
    </p:spTree>
    <p:extLst>
      <p:ext uri="{BB962C8B-B14F-4D97-AF65-F5344CB8AC3E}">
        <p14:creationId xmlns:p14="http://schemas.microsoft.com/office/powerpoint/2010/main" val="18206827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5"/>
          <p:cNvSpPr>
            <a:spLocks noGrp="1"/>
          </p:cNvSpPr>
          <p:nvPr>
            <p:ph type="ftr" sz="quarter" idx="4294967295"/>
          </p:nvPr>
        </p:nvSpPr>
        <p:spPr>
          <a:xfrm>
            <a:off x="2164976" y="4900041"/>
            <a:ext cx="4041648" cy="171450"/>
          </a:xfrm>
          <a:prstGeom prst="rect">
            <a:avLst/>
          </a:prstGeom>
        </p:spPr>
        <p:txBody>
          <a:bodyPr/>
          <a:lstStyle/>
          <a:p>
            <a:r>
              <a:rPr lang="en-US" dirty="0" smtClean="0">
                <a:solidFill>
                  <a:srgbClr val="000000"/>
                </a:solidFill>
                <a:latin typeface="Arial Narrow" panose="020B0606020202030204" pitchFamily="34" charset="0"/>
              </a:rPr>
              <a:t>Confidential and proprietary materials for authorized Verizon personnel and outside agencies only. Use, disclosure or distribution of this material is not permitted to any unauthorized persons or third parties except by written agreement.</a:t>
            </a:r>
            <a:endParaRPr lang="en-US" dirty="0">
              <a:solidFill>
                <a:srgbClr val="000000"/>
              </a:solidFill>
              <a:latin typeface="Arial Narrow" panose="020B0606020202030204" pitchFamily="34" charset="0"/>
            </a:endParaRPr>
          </a:p>
        </p:txBody>
      </p:sp>
      <p:sp>
        <p:nvSpPr>
          <p:cNvPr id="3" name="Oval 2"/>
          <p:cNvSpPr/>
          <p:nvPr/>
        </p:nvSpPr>
        <p:spPr>
          <a:xfrm>
            <a:off x="2420471" y="527125"/>
            <a:ext cx="4238513" cy="401260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D040B"/>
                </a:solidFill>
                <a:latin typeface="NeueHaasGroteskDisp Std"/>
              </a:rPr>
              <a:t>Question &amp; Answer</a:t>
            </a:r>
            <a:br>
              <a:rPr lang="en-US" sz="3200" b="1" dirty="0">
                <a:solidFill>
                  <a:srgbClr val="CD040B"/>
                </a:solidFill>
                <a:latin typeface="NeueHaasGroteskDisp Std"/>
              </a:rPr>
            </a:br>
            <a:endParaRPr lang="en-US" sz="3200" b="1" dirty="0">
              <a:solidFill>
                <a:srgbClr val="CD040B"/>
              </a:solidFill>
              <a:latin typeface="NeueHaasGroteskDisp Std"/>
            </a:endParaRPr>
          </a:p>
          <a:p>
            <a:pPr algn="ctr"/>
            <a:r>
              <a:rPr lang="en-US" sz="3200" b="1" dirty="0" smtClean="0">
                <a:solidFill>
                  <a:srgbClr val="CD040B"/>
                </a:solidFill>
                <a:latin typeface="NeueHaasGroteskDisp Std"/>
              </a:rPr>
              <a:t>Closing </a:t>
            </a:r>
            <a:r>
              <a:rPr lang="en-US" sz="3200" b="1" dirty="0">
                <a:solidFill>
                  <a:srgbClr val="CD040B"/>
                </a:solidFill>
                <a:latin typeface="NeueHaasGroteskDisp Std"/>
              </a:rPr>
              <a:t>Remarks</a:t>
            </a:r>
            <a:endParaRPr lang="en-US" sz="3200" b="1" dirty="0">
              <a:solidFill>
                <a:srgbClr val="CD040B"/>
              </a:solidFill>
              <a:latin typeface="NeueHaasGroteskText Std Md" pitchFamily="34" charset="0"/>
            </a:endParaRPr>
          </a:p>
        </p:txBody>
      </p:sp>
    </p:spTree>
    <p:extLst>
      <p:ext uri="{BB962C8B-B14F-4D97-AF65-F5344CB8AC3E}">
        <p14:creationId xmlns:p14="http://schemas.microsoft.com/office/powerpoint/2010/main" val="3427623873"/>
      </p:ext>
    </p:extLst>
  </p:cSld>
  <p:clrMapOvr>
    <a:masterClrMapping/>
  </p:clrMapOvr>
  <p:transition advClick="0" advTm="6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6"/>
          <p:cNvSpPr txBox="1">
            <a:spLocks/>
          </p:cNvSpPr>
          <p:nvPr/>
        </p:nvSpPr>
        <p:spPr bwMode="gray">
          <a:xfrm>
            <a:off x="457200" y="1123950"/>
            <a:ext cx="7772400" cy="3390900"/>
          </a:xfrm>
          <a:prstGeom prst="rect">
            <a:avLst/>
          </a:prstGeom>
        </p:spPr>
        <p:txBody>
          <a:bodyPr vert="horz" lIns="0" tIns="0" rIns="0" bIns="0" rtlCol="0">
            <a:normAutofit lnSpcReduction="10000"/>
          </a:bodyPr>
          <a:lstStyle>
            <a:lvl1pPr marL="7938" indent="-7938" algn="l" defTabSz="457200" rtl="0" eaLnBrk="1" latinLnBrk="0" hangingPunct="1">
              <a:lnSpc>
                <a:spcPct val="100000"/>
              </a:lnSpc>
              <a:spcBef>
                <a:spcPts val="900"/>
              </a:spcBef>
              <a:spcAft>
                <a:spcPts val="600"/>
              </a:spcAft>
              <a:buFontTx/>
              <a:buNone/>
              <a:tabLst/>
              <a:defRPr sz="1200" b="1" kern="1200">
                <a:solidFill>
                  <a:schemeClr val="tx1"/>
                </a:solidFill>
                <a:latin typeface="+mn-lt"/>
                <a:ea typeface="+mn-ea"/>
                <a:cs typeface="+mn-cs"/>
              </a:defRPr>
            </a:lvl1pPr>
            <a:lvl2pPr marL="7938" indent="-7938" algn="l" defTabSz="457200" rtl="0" eaLnBrk="1" latinLnBrk="0" hangingPunct="1">
              <a:lnSpc>
                <a:spcPct val="100000"/>
              </a:lnSpc>
              <a:spcBef>
                <a:spcPts val="900"/>
              </a:spcBef>
              <a:spcAft>
                <a:spcPts val="600"/>
              </a:spcAft>
              <a:buFontTx/>
              <a:buNone/>
              <a:tabLst/>
              <a:defRPr sz="1200" kern="1200">
                <a:solidFill>
                  <a:schemeClr val="tx1"/>
                </a:solidFill>
                <a:latin typeface="+mn-lt"/>
                <a:ea typeface="+mn-ea"/>
                <a:cs typeface="+mn-cs"/>
              </a:defRPr>
            </a:lvl2pPr>
            <a:lvl3pPr marL="7938" indent="-7938" algn="l" defTabSz="457200" rtl="0" eaLnBrk="1" latinLnBrk="0" hangingPunct="1">
              <a:lnSpc>
                <a:spcPct val="100000"/>
              </a:lnSpc>
              <a:spcBef>
                <a:spcPts val="600"/>
              </a:spcBef>
              <a:spcAft>
                <a:spcPts val="600"/>
              </a:spcAft>
              <a:buFontTx/>
              <a:buNone/>
              <a:tabLst/>
              <a:defRPr sz="1200" kern="1200">
                <a:solidFill>
                  <a:schemeClr val="tx1"/>
                </a:solidFill>
                <a:latin typeface="+mn-lt"/>
                <a:ea typeface="+mn-ea"/>
                <a:cs typeface="+mn-cs"/>
              </a:defRPr>
            </a:lvl3pPr>
            <a:lvl4pPr marL="7938" indent="-7938" algn="l" defTabSz="457200" rtl="0" eaLnBrk="1" latinLnBrk="0" hangingPunct="1">
              <a:lnSpc>
                <a:spcPct val="100000"/>
              </a:lnSpc>
              <a:spcBef>
                <a:spcPts val="600"/>
              </a:spcBef>
              <a:spcAft>
                <a:spcPts val="600"/>
              </a:spcAft>
              <a:buFontTx/>
              <a:buNone/>
              <a:tabLst/>
              <a:defRPr sz="1200" kern="1200">
                <a:solidFill>
                  <a:schemeClr val="tx1"/>
                </a:solidFill>
                <a:latin typeface="+mn-lt"/>
                <a:ea typeface="+mn-ea"/>
                <a:cs typeface="+mn-cs"/>
              </a:defRPr>
            </a:lvl4pPr>
            <a:lvl5pPr marL="7938" indent="-7938" algn="l" defTabSz="457200" rtl="0" eaLnBrk="1" latinLnBrk="0" hangingPunct="1">
              <a:lnSpc>
                <a:spcPct val="100000"/>
              </a:lnSpc>
              <a:spcBef>
                <a:spcPts val="600"/>
              </a:spcBef>
              <a:spcAft>
                <a:spcPts val="600"/>
              </a:spcAft>
              <a:buFontTx/>
              <a:buNone/>
              <a:tabLst/>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938" marR="0" lvl="0" indent="-7938" algn="just" defTabSz="457200" rtl="0" eaLnBrk="1" fontAlgn="auto" latinLnBrk="0" hangingPunct="1">
              <a:lnSpc>
                <a:spcPct val="100000"/>
              </a:lnSpc>
              <a:spcBef>
                <a:spcPts val="900"/>
              </a:spcBef>
              <a:spcAft>
                <a:spcPts val="600"/>
              </a:spcAft>
              <a:buClrTx/>
              <a:buSzTx/>
              <a:buFontTx/>
              <a:buNone/>
              <a:tabLst/>
              <a:defRPr/>
            </a:pPr>
            <a:r>
              <a:rPr kumimoji="0" lang="en-US" sz="1100" b="1" i="0" u="none" strike="noStrike" kern="1200" cap="none" spc="0" normalizeH="0" baseline="0" noProof="0" dirty="0" smtClean="0">
                <a:ln>
                  <a:noFill/>
                </a:ln>
                <a:solidFill>
                  <a:srgbClr val="000000"/>
                </a:solidFill>
                <a:effectLst/>
                <a:uLnTx/>
                <a:uFillTx/>
                <a:latin typeface="NeueHaasGroteskText Std"/>
                <a:ea typeface="+mn-ea"/>
                <a:cs typeface="+mn-cs"/>
              </a:rPr>
              <a:t>This document and any attached materials are the sole property of Verizon and are not to be used by you other than to evaluate Verizon's service.  This document and any attached materials are not to be disseminated, distributed or otherwise conveyed throughout your organization to employees without a need for this information or to any third parties without the express written permission of Verizon. </a:t>
            </a:r>
          </a:p>
          <a:p>
            <a:pPr marL="7938" marR="0" lvl="0" indent="-7938" algn="just" defTabSz="457200" rtl="0" eaLnBrk="1" fontAlgn="auto" latinLnBrk="0" hangingPunct="1">
              <a:lnSpc>
                <a:spcPct val="100000"/>
              </a:lnSpc>
              <a:spcBef>
                <a:spcPts val="900"/>
              </a:spcBef>
              <a:spcAft>
                <a:spcPts val="600"/>
              </a:spcAft>
              <a:buClrTx/>
              <a:buSzTx/>
              <a:buFontTx/>
              <a:buNone/>
              <a:tabLst/>
              <a:defRPr/>
            </a:pPr>
            <a:r>
              <a:rPr kumimoji="0" lang="en-US" sz="1100" b="1" i="0" u="none" strike="noStrike" kern="1200" cap="none" spc="0" normalizeH="0" baseline="0" noProof="0" dirty="0" smtClean="0">
                <a:ln>
                  <a:noFill/>
                </a:ln>
                <a:solidFill>
                  <a:srgbClr val="000000"/>
                </a:solidFill>
                <a:effectLst/>
                <a:uLnTx/>
                <a:uFillTx/>
                <a:latin typeface="NeueHaasGroteskText Std"/>
                <a:ea typeface="+mn-ea"/>
                <a:cs typeface="+mn-cs"/>
              </a:rPr>
              <a:t>Verizon makes no representation regarding your use or ability to use any product or service under any applicable legal or regulatory requirement. This document and any attached materials do not constitute a legally binding agreement or offer to contract. Verizon reserves the right to make any corrections necessary for accuracy and completeness, and the descriptions of products, services, practices and policies herein are subject to change.   Verizon disclaims any and all liability for any damages of any kind associated with its inability to perform or provide any services proposed in this document. Any features, functionality and pricing are directional and for discussion purposes only. Actual pricing, benefits, revenues and cost savings are not guaranteed and will depend on various factors, including customer network architecture and configuration, market conditions and regulatory environment. Verizon makes no representation that it can or will provide any service, software, equipment, installation, maintenance, management or other services.  </a:t>
            </a:r>
          </a:p>
          <a:p>
            <a:pPr marL="7938" marR="0" lvl="0" indent="-7938" algn="just" defTabSz="457200" rtl="0" eaLnBrk="1" fontAlgn="auto" latinLnBrk="0" hangingPunct="1">
              <a:lnSpc>
                <a:spcPct val="100000"/>
              </a:lnSpc>
              <a:spcBef>
                <a:spcPts val="900"/>
              </a:spcBef>
              <a:spcAft>
                <a:spcPts val="600"/>
              </a:spcAft>
              <a:buClrTx/>
              <a:buSzTx/>
              <a:buFontTx/>
              <a:buNone/>
              <a:tabLst/>
              <a:defRPr/>
            </a:pPr>
            <a:r>
              <a:rPr kumimoji="0" lang="en-US" sz="1100" b="1" i="0" u="none" strike="noStrike" kern="1200" cap="none" spc="0" normalizeH="0" baseline="0" noProof="0" dirty="0" smtClean="0">
                <a:ln>
                  <a:noFill/>
                </a:ln>
                <a:solidFill>
                  <a:srgbClr val="000000"/>
                </a:solidFill>
                <a:effectLst/>
                <a:uLnTx/>
                <a:uFillTx/>
                <a:latin typeface="NeueHaasGroteskText Std"/>
                <a:ea typeface="+mn-ea"/>
                <a:cs typeface="+mn-cs"/>
              </a:rPr>
              <a:t>© 2017 Verizon. All rights reserved. The Verizon name and logo and all other names, logos and slogans identifying Verizon's products and services are trademarks and service marks or registered trademarks and service marks of Verizon Trademark Services LLC or its affiliates in the United States and/or other countries.  All other trademarks and service marks are the property of their respective owners.</a:t>
            </a:r>
          </a:p>
          <a:p>
            <a:pPr marL="7938" marR="0" lvl="0" indent="-7938" algn="l" defTabSz="457200" rtl="0" eaLnBrk="1" fontAlgn="auto" latinLnBrk="0" hangingPunct="1">
              <a:lnSpc>
                <a:spcPct val="100000"/>
              </a:lnSpc>
              <a:spcBef>
                <a:spcPts val="90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NeueHaasGroteskText Std"/>
              <a:ea typeface="+mn-ea"/>
              <a:cs typeface="+mn-cs"/>
            </a:endParaRPr>
          </a:p>
        </p:txBody>
      </p:sp>
      <p:sp>
        <p:nvSpPr>
          <p:cNvPr id="6" name="Title 5"/>
          <p:cNvSpPr>
            <a:spLocks noGrp="1"/>
          </p:cNvSpPr>
          <p:nvPr>
            <p:ph type="title"/>
          </p:nvPr>
        </p:nvSpPr>
        <p:spPr/>
        <p:txBody>
          <a:bodyPr/>
          <a:lstStyle/>
          <a:p>
            <a:r>
              <a:rPr lang="en-US" altLang="en-US" dirty="0" smtClean="0">
                <a:latin typeface="NeueHaasGroteskText Std" pitchFamily="34" charset="0"/>
              </a:rPr>
              <a:t>Proprietary Statement</a:t>
            </a:r>
            <a:endParaRPr lang="en-US" dirty="0">
              <a:latin typeface="NeueHaasGroteskText Std" pitchFamily="34" charset="0"/>
            </a:endParaRPr>
          </a:p>
        </p:txBody>
      </p:sp>
    </p:spTree>
    <p:extLst>
      <p:ext uri="{BB962C8B-B14F-4D97-AF65-F5344CB8AC3E}">
        <p14:creationId xmlns:p14="http://schemas.microsoft.com/office/powerpoint/2010/main" val="21683640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rapezoid 24"/>
          <p:cNvSpPr/>
          <p:nvPr/>
        </p:nvSpPr>
        <p:spPr>
          <a:xfrm>
            <a:off x="1026408" y="2086590"/>
            <a:ext cx="2263564" cy="2135160"/>
          </a:xfrm>
          <a:prstGeom prst="trapezoid">
            <a:avLst>
              <a:gd name="adj" fmla="val 2391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33333"/>
              </a:solidFill>
            </a:endParaRPr>
          </a:p>
        </p:txBody>
      </p:sp>
      <p:sp>
        <p:nvSpPr>
          <p:cNvPr id="32" name="Trapezoid 31"/>
          <p:cNvSpPr/>
          <p:nvPr/>
        </p:nvSpPr>
        <p:spPr>
          <a:xfrm>
            <a:off x="3440218" y="2086590"/>
            <a:ext cx="2263564" cy="2135160"/>
          </a:xfrm>
          <a:prstGeom prst="trapezoid">
            <a:avLst>
              <a:gd name="adj" fmla="val 2391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33333"/>
              </a:solidFill>
            </a:endParaRPr>
          </a:p>
        </p:txBody>
      </p:sp>
      <p:sp>
        <p:nvSpPr>
          <p:cNvPr id="33" name="Trapezoid 32"/>
          <p:cNvSpPr/>
          <p:nvPr/>
        </p:nvSpPr>
        <p:spPr>
          <a:xfrm>
            <a:off x="5848961" y="2086590"/>
            <a:ext cx="2263564" cy="2135160"/>
          </a:xfrm>
          <a:prstGeom prst="trapezoid">
            <a:avLst>
              <a:gd name="adj" fmla="val 2391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33333"/>
              </a:solidFill>
            </a:endParaRPr>
          </a:p>
        </p:txBody>
      </p:sp>
      <p:sp>
        <p:nvSpPr>
          <p:cNvPr id="2" name="Title 1"/>
          <p:cNvSpPr>
            <a:spLocks noGrp="1"/>
          </p:cNvSpPr>
          <p:nvPr>
            <p:ph type="title"/>
          </p:nvPr>
        </p:nvSpPr>
        <p:spPr/>
        <p:txBody>
          <a:bodyPr/>
          <a:lstStyle/>
          <a:p>
            <a:r>
              <a:rPr lang="en-US" dirty="0" smtClean="0"/>
              <a:t>Rapid Urbanization Brings Challenges</a:t>
            </a:r>
            <a:endParaRPr lang="en-US" dirty="0"/>
          </a:p>
        </p:txBody>
      </p:sp>
      <p:grpSp>
        <p:nvGrpSpPr>
          <p:cNvPr id="9" name="Group 41"/>
          <p:cNvGrpSpPr/>
          <p:nvPr/>
        </p:nvGrpSpPr>
        <p:grpSpPr>
          <a:xfrm>
            <a:off x="1540752" y="1459443"/>
            <a:ext cx="1234877" cy="516058"/>
            <a:chOff x="-1399993" y="2432845"/>
            <a:chExt cx="1481853" cy="619270"/>
          </a:xfrm>
          <a:solidFill>
            <a:schemeClr val="accent1"/>
          </a:solidFill>
        </p:grpSpPr>
        <p:grpSp>
          <p:nvGrpSpPr>
            <p:cNvPr id="10" name="Group 42"/>
            <p:cNvGrpSpPr/>
            <p:nvPr/>
          </p:nvGrpSpPr>
          <p:grpSpPr>
            <a:xfrm>
              <a:off x="-894058" y="2432845"/>
              <a:ext cx="471943" cy="619270"/>
              <a:chOff x="-894058" y="2432845"/>
              <a:chExt cx="471943" cy="619270"/>
            </a:xfrm>
            <a:grpFill/>
          </p:grpSpPr>
          <p:sp>
            <p:nvSpPr>
              <p:cNvPr id="23" name="Freeform 90"/>
              <p:cNvSpPr>
                <a:spLocks/>
              </p:cNvSpPr>
              <p:nvPr/>
            </p:nvSpPr>
            <p:spPr bwMode="auto">
              <a:xfrm>
                <a:off x="-781691" y="2432845"/>
                <a:ext cx="247208" cy="314629"/>
              </a:xfrm>
              <a:custGeom>
                <a:avLst/>
                <a:gdLst>
                  <a:gd name="T0" fmla="*/ 5 w 42"/>
                  <a:gd name="T1" fmla="*/ 41 h 53"/>
                  <a:gd name="T2" fmla="*/ 21 w 42"/>
                  <a:gd name="T3" fmla="*/ 53 h 53"/>
                  <a:gd name="T4" fmla="*/ 37 w 42"/>
                  <a:gd name="T5" fmla="*/ 41 h 53"/>
                  <a:gd name="T6" fmla="*/ 40 w 42"/>
                  <a:gd name="T7" fmla="*/ 29 h 53"/>
                  <a:gd name="T8" fmla="*/ 38 w 42"/>
                  <a:gd name="T9" fmla="*/ 11 h 53"/>
                  <a:gd name="T10" fmla="*/ 21 w 42"/>
                  <a:gd name="T11" fmla="*/ 0 h 53"/>
                  <a:gd name="T12" fmla="*/ 4 w 42"/>
                  <a:gd name="T13" fmla="*/ 11 h 53"/>
                  <a:gd name="T14" fmla="*/ 2 w 42"/>
                  <a:gd name="T15" fmla="*/ 29 h 53"/>
                  <a:gd name="T16" fmla="*/ 5 w 42"/>
                  <a:gd name="T17" fmla="*/ 4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53">
                    <a:moveTo>
                      <a:pt x="5" y="41"/>
                    </a:moveTo>
                    <a:cubicBezTo>
                      <a:pt x="7" y="48"/>
                      <a:pt x="14" y="53"/>
                      <a:pt x="21" y="53"/>
                    </a:cubicBezTo>
                    <a:cubicBezTo>
                      <a:pt x="28" y="53"/>
                      <a:pt x="35" y="48"/>
                      <a:pt x="37" y="41"/>
                    </a:cubicBezTo>
                    <a:cubicBezTo>
                      <a:pt x="40" y="29"/>
                      <a:pt x="40" y="29"/>
                      <a:pt x="40" y="29"/>
                    </a:cubicBezTo>
                    <a:cubicBezTo>
                      <a:pt x="42" y="23"/>
                      <a:pt x="41" y="16"/>
                      <a:pt x="38" y="11"/>
                    </a:cubicBezTo>
                    <a:cubicBezTo>
                      <a:pt x="35" y="4"/>
                      <a:pt x="28" y="0"/>
                      <a:pt x="21" y="0"/>
                    </a:cubicBezTo>
                    <a:cubicBezTo>
                      <a:pt x="14" y="0"/>
                      <a:pt x="7" y="4"/>
                      <a:pt x="4" y="11"/>
                    </a:cubicBezTo>
                    <a:cubicBezTo>
                      <a:pt x="1" y="16"/>
                      <a:pt x="0" y="23"/>
                      <a:pt x="2" y="29"/>
                    </a:cubicBezTo>
                    <a:lnTo>
                      <a:pt x="5" y="41"/>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4" name="Freeform 91"/>
              <p:cNvSpPr>
                <a:spLocks/>
              </p:cNvSpPr>
              <p:nvPr/>
            </p:nvSpPr>
            <p:spPr bwMode="auto">
              <a:xfrm>
                <a:off x="-894058" y="2817392"/>
                <a:ext cx="471943" cy="234723"/>
              </a:xfrm>
              <a:custGeom>
                <a:avLst/>
                <a:gdLst>
                  <a:gd name="T0" fmla="*/ 39 w 80"/>
                  <a:gd name="T1" fmla="*/ 0 h 40"/>
                  <a:gd name="T2" fmla="*/ 3 w 80"/>
                  <a:gd name="T3" fmla="*/ 8 h 40"/>
                  <a:gd name="T4" fmla="*/ 0 w 80"/>
                  <a:gd name="T5" fmla="*/ 40 h 40"/>
                  <a:gd name="T6" fmla="*/ 80 w 80"/>
                  <a:gd name="T7" fmla="*/ 40 h 40"/>
                  <a:gd name="T8" fmla="*/ 77 w 80"/>
                  <a:gd name="T9" fmla="*/ 9 h 40"/>
                  <a:gd name="T10" fmla="*/ 39 w 80"/>
                  <a:gd name="T11" fmla="*/ 0 h 40"/>
                </a:gdLst>
                <a:ahLst/>
                <a:cxnLst>
                  <a:cxn ang="0">
                    <a:pos x="T0" y="T1"/>
                  </a:cxn>
                  <a:cxn ang="0">
                    <a:pos x="T2" y="T3"/>
                  </a:cxn>
                  <a:cxn ang="0">
                    <a:pos x="T4" y="T5"/>
                  </a:cxn>
                  <a:cxn ang="0">
                    <a:pos x="T6" y="T7"/>
                  </a:cxn>
                  <a:cxn ang="0">
                    <a:pos x="T8" y="T9"/>
                  </a:cxn>
                  <a:cxn ang="0">
                    <a:pos x="T10" y="T11"/>
                  </a:cxn>
                </a:cxnLst>
                <a:rect l="0" t="0" r="r" b="b"/>
                <a:pathLst>
                  <a:path w="80" h="40">
                    <a:moveTo>
                      <a:pt x="39" y="0"/>
                    </a:moveTo>
                    <a:cubicBezTo>
                      <a:pt x="24" y="0"/>
                      <a:pt x="15" y="3"/>
                      <a:pt x="3" y="8"/>
                    </a:cubicBezTo>
                    <a:cubicBezTo>
                      <a:pt x="3" y="8"/>
                      <a:pt x="2" y="23"/>
                      <a:pt x="0" y="40"/>
                    </a:cubicBezTo>
                    <a:cubicBezTo>
                      <a:pt x="80" y="40"/>
                      <a:pt x="80" y="40"/>
                      <a:pt x="80" y="40"/>
                    </a:cubicBezTo>
                    <a:cubicBezTo>
                      <a:pt x="77" y="9"/>
                      <a:pt x="77" y="9"/>
                      <a:pt x="77" y="9"/>
                    </a:cubicBezTo>
                    <a:cubicBezTo>
                      <a:pt x="65" y="3"/>
                      <a:pt x="56" y="0"/>
                      <a:pt x="39" y="0"/>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nvGrpSpPr>
            <p:cNvPr id="11" name="Group 43"/>
            <p:cNvGrpSpPr/>
            <p:nvPr/>
          </p:nvGrpSpPr>
          <p:grpSpPr>
            <a:xfrm>
              <a:off x="-427109" y="2432845"/>
              <a:ext cx="289658" cy="619270"/>
              <a:chOff x="-427109" y="2432845"/>
              <a:chExt cx="289658" cy="619270"/>
            </a:xfrm>
            <a:grpFill/>
          </p:grpSpPr>
          <p:sp>
            <p:nvSpPr>
              <p:cNvPr id="21" name="Freeform 92"/>
              <p:cNvSpPr>
                <a:spLocks/>
              </p:cNvSpPr>
              <p:nvPr/>
            </p:nvSpPr>
            <p:spPr bwMode="auto">
              <a:xfrm>
                <a:off x="-427109" y="2432845"/>
                <a:ext cx="247208" cy="314629"/>
              </a:xfrm>
              <a:custGeom>
                <a:avLst/>
                <a:gdLst>
                  <a:gd name="T0" fmla="*/ 37 w 42"/>
                  <a:gd name="T1" fmla="*/ 41 h 53"/>
                  <a:gd name="T2" fmla="*/ 40 w 42"/>
                  <a:gd name="T3" fmla="*/ 29 h 53"/>
                  <a:gd name="T4" fmla="*/ 38 w 42"/>
                  <a:gd name="T5" fmla="*/ 11 h 53"/>
                  <a:gd name="T6" fmla="*/ 21 w 42"/>
                  <a:gd name="T7" fmla="*/ 0 h 53"/>
                  <a:gd name="T8" fmla="*/ 4 w 42"/>
                  <a:gd name="T9" fmla="*/ 11 h 53"/>
                  <a:gd name="T10" fmla="*/ 2 w 42"/>
                  <a:gd name="T11" fmla="*/ 29 h 53"/>
                  <a:gd name="T12" fmla="*/ 5 w 42"/>
                  <a:gd name="T13" fmla="*/ 41 h 53"/>
                  <a:gd name="T14" fmla="*/ 21 w 42"/>
                  <a:gd name="T15" fmla="*/ 53 h 53"/>
                  <a:gd name="T16" fmla="*/ 37 w 42"/>
                  <a:gd name="T17" fmla="*/ 4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53">
                    <a:moveTo>
                      <a:pt x="37" y="41"/>
                    </a:moveTo>
                    <a:cubicBezTo>
                      <a:pt x="40" y="29"/>
                      <a:pt x="40" y="29"/>
                      <a:pt x="40" y="29"/>
                    </a:cubicBezTo>
                    <a:cubicBezTo>
                      <a:pt x="42" y="23"/>
                      <a:pt x="41" y="16"/>
                      <a:pt x="38" y="11"/>
                    </a:cubicBezTo>
                    <a:cubicBezTo>
                      <a:pt x="35" y="4"/>
                      <a:pt x="28" y="0"/>
                      <a:pt x="21" y="0"/>
                    </a:cubicBezTo>
                    <a:cubicBezTo>
                      <a:pt x="14" y="0"/>
                      <a:pt x="7" y="4"/>
                      <a:pt x="4" y="11"/>
                    </a:cubicBezTo>
                    <a:cubicBezTo>
                      <a:pt x="1" y="16"/>
                      <a:pt x="0" y="23"/>
                      <a:pt x="2" y="29"/>
                    </a:cubicBezTo>
                    <a:cubicBezTo>
                      <a:pt x="5" y="41"/>
                      <a:pt x="5" y="41"/>
                      <a:pt x="5" y="41"/>
                    </a:cubicBezTo>
                    <a:cubicBezTo>
                      <a:pt x="7" y="48"/>
                      <a:pt x="14" y="53"/>
                      <a:pt x="21" y="53"/>
                    </a:cubicBezTo>
                    <a:cubicBezTo>
                      <a:pt x="28" y="53"/>
                      <a:pt x="35" y="48"/>
                      <a:pt x="37" y="41"/>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2" name="Freeform 93"/>
              <p:cNvSpPr>
                <a:spLocks/>
              </p:cNvSpPr>
              <p:nvPr/>
            </p:nvSpPr>
            <p:spPr bwMode="auto">
              <a:xfrm>
                <a:off x="-352198" y="2817392"/>
                <a:ext cx="214747" cy="234723"/>
              </a:xfrm>
              <a:custGeom>
                <a:avLst/>
                <a:gdLst>
                  <a:gd name="T0" fmla="*/ 33 w 36"/>
                  <a:gd name="T1" fmla="*/ 9 h 40"/>
                  <a:gd name="T2" fmla="*/ 0 w 36"/>
                  <a:gd name="T3" fmla="*/ 0 h 40"/>
                  <a:gd name="T4" fmla="*/ 4 w 36"/>
                  <a:gd name="T5" fmla="*/ 40 h 40"/>
                  <a:gd name="T6" fmla="*/ 36 w 36"/>
                  <a:gd name="T7" fmla="*/ 40 h 40"/>
                  <a:gd name="T8" fmla="*/ 33 w 36"/>
                  <a:gd name="T9" fmla="*/ 9 h 40"/>
                </a:gdLst>
                <a:ahLst/>
                <a:cxnLst>
                  <a:cxn ang="0">
                    <a:pos x="T0" y="T1"/>
                  </a:cxn>
                  <a:cxn ang="0">
                    <a:pos x="T2" y="T3"/>
                  </a:cxn>
                  <a:cxn ang="0">
                    <a:pos x="T4" y="T5"/>
                  </a:cxn>
                  <a:cxn ang="0">
                    <a:pos x="T6" y="T7"/>
                  </a:cxn>
                  <a:cxn ang="0">
                    <a:pos x="T8" y="T9"/>
                  </a:cxn>
                </a:cxnLst>
                <a:rect l="0" t="0" r="r" b="b"/>
                <a:pathLst>
                  <a:path w="36" h="40">
                    <a:moveTo>
                      <a:pt x="33" y="9"/>
                    </a:moveTo>
                    <a:cubicBezTo>
                      <a:pt x="22" y="4"/>
                      <a:pt x="14" y="1"/>
                      <a:pt x="0" y="0"/>
                    </a:cubicBezTo>
                    <a:cubicBezTo>
                      <a:pt x="4" y="40"/>
                      <a:pt x="4" y="40"/>
                      <a:pt x="4" y="40"/>
                    </a:cubicBezTo>
                    <a:cubicBezTo>
                      <a:pt x="36" y="40"/>
                      <a:pt x="36" y="40"/>
                      <a:pt x="36" y="40"/>
                    </a:cubicBezTo>
                    <a:lnTo>
                      <a:pt x="33" y="9"/>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nvGrpSpPr>
            <p:cNvPr id="12" name="Group 44"/>
            <p:cNvGrpSpPr/>
            <p:nvPr/>
          </p:nvGrpSpPr>
          <p:grpSpPr>
            <a:xfrm>
              <a:off x="-1177531" y="2432845"/>
              <a:ext cx="289659" cy="619270"/>
              <a:chOff x="-1177531" y="2432845"/>
              <a:chExt cx="289659" cy="619270"/>
            </a:xfrm>
            <a:grpFill/>
          </p:grpSpPr>
          <p:sp>
            <p:nvSpPr>
              <p:cNvPr id="19" name="Freeform 92"/>
              <p:cNvSpPr>
                <a:spLocks/>
              </p:cNvSpPr>
              <p:nvPr/>
            </p:nvSpPr>
            <p:spPr bwMode="auto">
              <a:xfrm flipH="1">
                <a:off x="-1135080" y="2432845"/>
                <a:ext cx="247208" cy="314629"/>
              </a:xfrm>
              <a:custGeom>
                <a:avLst/>
                <a:gdLst>
                  <a:gd name="T0" fmla="*/ 37 w 42"/>
                  <a:gd name="T1" fmla="*/ 41 h 53"/>
                  <a:gd name="T2" fmla="*/ 40 w 42"/>
                  <a:gd name="T3" fmla="*/ 29 h 53"/>
                  <a:gd name="T4" fmla="*/ 38 w 42"/>
                  <a:gd name="T5" fmla="*/ 11 h 53"/>
                  <a:gd name="T6" fmla="*/ 21 w 42"/>
                  <a:gd name="T7" fmla="*/ 0 h 53"/>
                  <a:gd name="T8" fmla="*/ 4 w 42"/>
                  <a:gd name="T9" fmla="*/ 11 h 53"/>
                  <a:gd name="T10" fmla="*/ 2 w 42"/>
                  <a:gd name="T11" fmla="*/ 29 h 53"/>
                  <a:gd name="T12" fmla="*/ 5 w 42"/>
                  <a:gd name="T13" fmla="*/ 41 h 53"/>
                  <a:gd name="T14" fmla="*/ 21 w 42"/>
                  <a:gd name="T15" fmla="*/ 53 h 53"/>
                  <a:gd name="T16" fmla="*/ 37 w 42"/>
                  <a:gd name="T17" fmla="*/ 4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53">
                    <a:moveTo>
                      <a:pt x="37" y="41"/>
                    </a:moveTo>
                    <a:cubicBezTo>
                      <a:pt x="40" y="29"/>
                      <a:pt x="40" y="29"/>
                      <a:pt x="40" y="29"/>
                    </a:cubicBezTo>
                    <a:cubicBezTo>
                      <a:pt x="42" y="23"/>
                      <a:pt x="41" y="16"/>
                      <a:pt x="38" y="11"/>
                    </a:cubicBezTo>
                    <a:cubicBezTo>
                      <a:pt x="35" y="4"/>
                      <a:pt x="28" y="0"/>
                      <a:pt x="21" y="0"/>
                    </a:cubicBezTo>
                    <a:cubicBezTo>
                      <a:pt x="14" y="0"/>
                      <a:pt x="7" y="4"/>
                      <a:pt x="4" y="11"/>
                    </a:cubicBezTo>
                    <a:cubicBezTo>
                      <a:pt x="1" y="16"/>
                      <a:pt x="0" y="23"/>
                      <a:pt x="2" y="29"/>
                    </a:cubicBezTo>
                    <a:cubicBezTo>
                      <a:pt x="5" y="41"/>
                      <a:pt x="5" y="41"/>
                      <a:pt x="5" y="41"/>
                    </a:cubicBezTo>
                    <a:cubicBezTo>
                      <a:pt x="7" y="48"/>
                      <a:pt x="14" y="53"/>
                      <a:pt x="21" y="53"/>
                    </a:cubicBezTo>
                    <a:cubicBezTo>
                      <a:pt x="28" y="53"/>
                      <a:pt x="35" y="48"/>
                      <a:pt x="37" y="41"/>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0" name="Freeform 93"/>
              <p:cNvSpPr>
                <a:spLocks/>
              </p:cNvSpPr>
              <p:nvPr/>
            </p:nvSpPr>
            <p:spPr bwMode="auto">
              <a:xfrm flipH="1">
                <a:off x="-1177531" y="2817392"/>
                <a:ext cx="214747" cy="234723"/>
              </a:xfrm>
              <a:custGeom>
                <a:avLst/>
                <a:gdLst>
                  <a:gd name="T0" fmla="*/ 33 w 36"/>
                  <a:gd name="T1" fmla="*/ 9 h 40"/>
                  <a:gd name="T2" fmla="*/ 0 w 36"/>
                  <a:gd name="T3" fmla="*/ 0 h 40"/>
                  <a:gd name="T4" fmla="*/ 4 w 36"/>
                  <a:gd name="T5" fmla="*/ 40 h 40"/>
                  <a:gd name="T6" fmla="*/ 36 w 36"/>
                  <a:gd name="T7" fmla="*/ 40 h 40"/>
                  <a:gd name="T8" fmla="*/ 33 w 36"/>
                  <a:gd name="T9" fmla="*/ 9 h 40"/>
                </a:gdLst>
                <a:ahLst/>
                <a:cxnLst>
                  <a:cxn ang="0">
                    <a:pos x="T0" y="T1"/>
                  </a:cxn>
                  <a:cxn ang="0">
                    <a:pos x="T2" y="T3"/>
                  </a:cxn>
                  <a:cxn ang="0">
                    <a:pos x="T4" y="T5"/>
                  </a:cxn>
                  <a:cxn ang="0">
                    <a:pos x="T6" y="T7"/>
                  </a:cxn>
                  <a:cxn ang="0">
                    <a:pos x="T8" y="T9"/>
                  </a:cxn>
                </a:cxnLst>
                <a:rect l="0" t="0" r="r" b="b"/>
                <a:pathLst>
                  <a:path w="36" h="40">
                    <a:moveTo>
                      <a:pt x="33" y="9"/>
                    </a:moveTo>
                    <a:cubicBezTo>
                      <a:pt x="22" y="4"/>
                      <a:pt x="14" y="1"/>
                      <a:pt x="0" y="0"/>
                    </a:cubicBezTo>
                    <a:cubicBezTo>
                      <a:pt x="4" y="40"/>
                      <a:pt x="4" y="40"/>
                      <a:pt x="4" y="40"/>
                    </a:cubicBezTo>
                    <a:cubicBezTo>
                      <a:pt x="36" y="40"/>
                      <a:pt x="36" y="40"/>
                      <a:pt x="36" y="40"/>
                    </a:cubicBezTo>
                    <a:lnTo>
                      <a:pt x="33" y="9"/>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nvGrpSpPr>
            <p:cNvPr id="13" name="Group 45"/>
            <p:cNvGrpSpPr/>
            <p:nvPr/>
          </p:nvGrpSpPr>
          <p:grpSpPr>
            <a:xfrm>
              <a:off x="-1399993" y="2621280"/>
              <a:ext cx="201519" cy="430834"/>
              <a:chOff x="-1177531" y="2432845"/>
              <a:chExt cx="289659" cy="619270"/>
            </a:xfrm>
            <a:grpFill/>
          </p:grpSpPr>
          <p:sp>
            <p:nvSpPr>
              <p:cNvPr id="17" name="Freeform 16"/>
              <p:cNvSpPr>
                <a:spLocks/>
              </p:cNvSpPr>
              <p:nvPr/>
            </p:nvSpPr>
            <p:spPr bwMode="auto">
              <a:xfrm flipH="1">
                <a:off x="-1135080" y="2432845"/>
                <a:ext cx="247208" cy="314629"/>
              </a:xfrm>
              <a:custGeom>
                <a:avLst/>
                <a:gdLst>
                  <a:gd name="T0" fmla="*/ 37 w 42"/>
                  <a:gd name="T1" fmla="*/ 41 h 53"/>
                  <a:gd name="T2" fmla="*/ 40 w 42"/>
                  <a:gd name="T3" fmla="*/ 29 h 53"/>
                  <a:gd name="T4" fmla="*/ 38 w 42"/>
                  <a:gd name="T5" fmla="*/ 11 h 53"/>
                  <a:gd name="T6" fmla="*/ 21 w 42"/>
                  <a:gd name="T7" fmla="*/ 0 h 53"/>
                  <a:gd name="T8" fmla="*/ 4 w 42"/>
                  <a:gd name="T9" fmla="*/ 11 h 53"/>
                  <a:gd name="T10" fmla="*/ 2 w 42"/>
                  <a:gd name="T11" fmla="*/ 29 h 53"/>
                  <a:gd name="T12" fmla="*/ 5 w 42"/>
                  <a:gd name="T13" fmla="*/ 41 h 53"/>
                  <a:gd name="T14" fmla="*/ 21 w 42"/>
                  <a:gd name="T15" fmla="*/ 53 h 53"/>
                  <a:gd name="T16" fmla="*/ 37 w 42"/>
                  <a:gd name="T17" fmla="*/ 4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53">
                    <a:moveTo>
                      <a:pt x="37" y="41"/>
                    </a:moveTo>
                    <a:cubicBezTo>
                      <a:pt x="40" y="29"/>
                      <a:pt x="40" y="29"/>
                      <a:pt x="40" y="29"/>
                    </a:cubicBezTo>
                    <a:cubicBezTo>
                      <a:pt x="42" y="23"/>
                      <a:pt x="41" y="16"/>
                      <a:pt x="38" y="11"/>
                    </a:cubicBezTo>
                    <a:cubicBezTo>
                      <a:pt x="35" y="4"/>
                      <a:pt x="28" y="0"/>
                      <a:pt x="21" y="0"/>
                    </a:cubicBezTo>
                    <a:cubicBezTo>
                      <a:pt x="14" y="0"/>
                      <a:pt x="7" y="4"/>
                      <a:pt x="4" y="11"/>
                    </a:cubicBezTo>
                    <a:cubicBezTo>
                      <a:pt x="1" y="16"/>
                      <a:pt x="0" y="23"/>
                      <a:pt x="2" y="29"/>
                    </a:cubicBezTo>
                    <a:cubicBezTo>
                      <a:pt x="5" y="41"/>
                      <a:pt x="5" y="41"/>
                      <a:pt x="5" y="41"/>
                    </a:cubicBezTo>
                    <a:cubicBezTo>
                      <a:pt x="7" y="48"/>
                      <a:pt x="14" y="53"/>
                      <a:pt x="21" y="53"/>
                    </a:cubicBezTo>
                    <a:cubicBezTo>
                      <a:pt x="28" y="53"/>
                      <a:pt x="35" y="48"/>
                      <a:pt x="37" y="41"/>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8" name="Freeform 17"/>
              <p:cNvSpPr>
                <a:spLocks/>
              </p:cNvSpPr>
              <p:nvPr/>
            </p:nvSpPr>
            <p:spPr bwMode="auto">
              <a:xfrm flipH="1">
                <a:off x="-1177531" y="2817392"/>
                <a:ext cx="214747" cy="234723"/>
              </a:xfrm>
              <a:custGeom>
                <a:avLst/>
                <a:gdLst>
                  <a:gd name="T0" fmla="*/ 33 w 36"/>
                  <a:gd name="T1" fmla="*/ 9 h 40"/>
                  <a:gd name="T2" fmla="*/ 0 w 36"/>
                  <a:gd name="T3" fmla="*/ 0 h 40"/>
                  <a:gd name="T4" fmla="*/ 4 w 36"/>
                  <a:gd name="T5" fmla="*/ 40 h 40"/>
                  <a:gd name="T6" fmla="*/ 36 w 36"/>
                  <a:gd name="T7" fmla="*/ 40 h 40"/>
                  <a:gd name="T8" fmla="*/ 33 w 36"/>
                  <a:gd name="T9" fmla="*/ 9 h 40"/>
                </a:gdLst>
                <a:ahLst/>
                <a:cxnLst>
                  <a:cxn ang="0">
                    <a:pos x="T0" y="T1"/>
                  </a:cxn>
                  <a:cxn ang="0">
                    <a:pos x="T2" y="T3"/>
                  </a:cxn>
                  <a:cxn ang="0">
                    <a:pos x="T4" y="T5"/>
                  </a:cxn>
                  <a:cxn ang="0">
                    <a:pos x="T6" y="T7"/>
                  </a:cxn>
                  <a:cxn ang="0">
                    <a:pos x="T8" y="T9"/>
                  </a:cxn>
                </a:cxnLst>
                <a:rect l="0" t="0" r="r" b="b"/>
                <a:pathLst>
                  <a:path w="36" h="40">
                    <a:moveTo>
                      <a:pt x="33" y="9"/>
                    </a:moveTo>
                    <a:cubicBezTo>
                      <a:pt x="22" y="4"/>
                      <a:pt x="14" y="1"/>
                      <a:pt x="0" y="0"/>
                    </a:cubicBezTo>
                    <a:cubicBezTo>
                      <a:pt x="4" y="40"/>
                      <a:pt x="4" y="40"/>
                      <a:pt x="4" y="40"/>
                    </a:cubicBezTo>
                    <a:cubicBezTo>
                      <a:pt x="36" y="40"/>
                      <a:pt x="36" y="40"/>
                      <a:pt x="36" y="40"/>
                    </a:cubicBezTo>
                    <a:lnTo>
                      <a:pt x="33" y="9"/>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nvGrpSpPr>
            <p:cNvPr id="14" name="Group 46"/>
            <p:cNvGrpSpPr/>
            <p:nvPr/>
          </p:nvGrpSpPr>
          <p:grpSpPr>
            <a:xfrm flipH="1">
              <a:off x="-119659" y="2621280"/>
              <a:ext cx="201519" cy="430834"/>
              <a:chOff x="-1177531" y="2432845"/>
              <a:chExt cx="289659" cy="619270"/>
            </a:xfrm>
            <a:grpFill/>
          </p:grpSpPr>
          <p:sp>
            <p:nvSpPr>
              <p:cNvPr id="15" name="Freeform 14"/>
              <p:cNvSpPr>
                <a:spLocks/>
              </p:cNvSpPr>
              <p:nvPr/>
            </p:nvSpPr>
            <p:spPr bwMode="auto">
              <a:xfrm flipH="1">
                <a:off x="-1135080" y="2432845"/>
                <a:ext cx="247208" cy="314629"/>
              </a:xfrm>
              <a:custGeom>
                <a:avLst/>
                <a:gdLst>
                  <a:gd name="T0" fmla="*/ 37 w 42"/>
                  <a:gd name="T1" fmla="*/ 41 h 53"/>
                  <a:gd name="T2" fmla="*/ 40 w 42"/>
                  <a:gd name="T3" fmla="*/ 29 h 53"/>
                  <a:gd name="T4" fmla="*/ 38 w 42"/>
                  <a:gd name="T5" fmla="*/ 11 h 53"/>
                  <a:gd name="T6" fmla="*/ 21 w 42"/>
                  <a:gd name="T7" fmla="*/ 0 h 53"/>
                  <a:gd name="T8" fmla="*/ 4 w 42"/>
                  <a:gd name="T9" fmla="*/ 11 h 53"/>
                  <a:gd name="T10" fmla="*/ 2 w 42"/>
                  <a:gd name="T11" fmla="*/ 29 h 53"/>
                  <a:gd name="T12" fmla="*/ 5 w 42"/>
                  <a:gd name="T13" fmla="*/ 41 h 53"/>
                  <a:gd name="T14" fmla="*/ 21 w 42"/>
                  <a:gd name="T15" fmla="*/ 53 h 53"/>
                  <a:gd name="T16" fmla="*/ 37 w 42"/>
                  <a:gd name="T17" fmla="*/ 4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53">
                    <a:moveTo>
                      <a:pt x="37" y="41"/>
                    </a:moveTo>
                    <a:cubicBezTo>
                      <a:pt x="40" y="29"/>
                      <a:pt x="40" y="29"/>
                      <a:pt x="40" y="29"/>
                    </a:cubicBezTo>
                    <a:cubicBezTo>
                      <a:pt x="42" y="23"/>
                      <a:pt x="41" y="16"/>
                      <a:pt x="38" y="11"/>
                    </a:cubicBezTo>
                    <a:cubicBezTo>
                      <a:pt x="35" y="4"/>
                      <a:pt x="28" y="0"/>
                      <a:pt x="21" y="0"/>
                    </a:cubicBezTo>
                    <a:cubicBezTo>
                      <a:pt x="14" y="0"/>
                      <a:pt x="7" y="4"/>
                      <a:pt x="4" y="11"/>
                    </a:cubicBezTo>
                    <a:cubicBezTo>
                      <a:pt x="1" y="16"/>
                      <a:pt x="0" y="23"/>
                      <a:pt x="2" y="29"/>
                    </a:cubicBezTo>
                    <a:cubicBezTo>
                      <a:pt x="5" y="41"/>
                      <a:pt x="5" y="41"/>
                      <a:pt x="5" y="41"/>
                    </a:cubicBezTo>
                    <a:cubicBezTo>
                      <a:pt x="7" y="48"/>
                      <a:pt x="14" y="53"/>
                      <a:pt x="21" y="53"/>
                    </a:cubicBezTo>
                    <a:cubicBezTo>
                      <a:pt x="28" y="53"/>
                      <a:pt x="35" y="48"/>
                      <a:pt x="37" y="41"/>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6" name="Freeform 15"/>
              <p:cNvSpPr>
                <a:spLocks/>
              </p:cNvSpPr>
              <p:nvPr/>
            </p:nvSpPr>
            <p:spPr bwMode="auto">
              <a:xfrm flipH="1">
                <a:off x="-1177531" y="2817392"/>
                <a:ext cx="214747" cy="234723"/>
              </a:xfrm>
              <a:custGeom>
                <a:avLst/>
                <a:gdLst>
                  <a:gd name="T0" fmla="*/ 33 w 36"/>
                  <a:gd name="T1" fmla="*/ 9 h 40"/>
                  <a:gd name="T2" fmla="*/ 0 w 36"/>
                  <a:gd name="T3" fmla="*/ 0 h 40"/>
                  <a:gd name="T4" fmla="*/ 4 w 36"/>
                  <a:gd name="T5" fmla="*/ 40 h 40"/>
                  <a:gd name="T6" fmla="*/ 36 w 36"/>
                  <a:gd name="T7" fmla="*/ 40 h 40"/>
                  <a:gd name="T8" fmla="*/ 33 w 36"/>
                  <a:gd name="T9" fmla="*/ 9 h 40"/>
                </a:gdLst>
                <a:ahLst/>
                <a:cxnLst>
                  <a:cxn ang="0">
                    <a:pos x="T0" y="T1"/>
                  </a:cxn>
                  <a:cxn ang="0">
                    <a:pos x="T2" y="T3"/>
                  </a:cxn>
                  <a:cxn ang="0">
                    <a:pos x="T4" y="T5"/>
                  </a:cxn>
                  <a:cxn ang="0">
                    <a:pos x="T6" y="T7"/>
                  </a:cxn>
                  <a:cxn ang="0">
                    <a:pos x="T8" y="T9"/>
                  </a:cxn>
                </a:cxnLst>
                <a:rect l="0" t="0" r="r" b="b"/>
                <a:pathLst>
                  <a:path w="36" h="40">
                    <a:moveTo>
                      <a:pt x="33" y="9"/>
                    </a:moveTo>
                    <a:cubicBezTo>
                      <a:pt x="22" y="4"/>
                      <a:pt x="14" y="1"/>
                      <a:pt x="0" y="0"/>
                    </a:cubicBezTo>
                    <a:cubicBezTo>
                      <a:pt x="4" y="40"/>
                      <a:pt x="4" y="40"/>
                      <a:pt x="4" y="40"/>
                    </a:cubicBezTo>
                    <a:cubicBezTo>
                      <a:pt x="36" y="40"/>
                      <a:pt x="36" y="40"/>
                      <a:pt x="36" y="40"/>
                    </a:cubicBezTo>
                    <a:lnTo>
                      <a:pt x="33" y="9"/>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sp>
        <p:nvSpPr>
          <p:cNvPr id="28" name="TextBox 27"/>
          <p:cNvSpPr txBox="1"/>
          <p:nvPr/>
        </p:nvSpPr>
        <p:spPr>
          <a:xfrm>
            <a:off x="1250639" y="2266146"/>
            <a:ext cx="1815102" cy="1215204"/>
          </a:xfrm>
          <a:prstGeom prst="rect">
            <a:avLst/>
          </a:prstGeom>
          <a:noFill/>
        </p:spPr>
        <p:txBody>
          <a:bodyPr wrap="square" rtlCol="0">
            <a:spAutoFit/>
          </a:bodyPr>
          <a:lstStyle/>
          <a:p>
            <a:pPr algn="ctr">
              <a:lnSpc>
                <a:spcPct val="114000"/>
              </a:lnSpc>
            </a:pPr>
            <a:r>
              <a:rPr lang="en-US" sz="1600" dirty="0" smtClean="0">
                <a:solidFill>
                  <a:srgbClr val="333333"/>
                </a:solidFill>
              </a:rPr>
              <a:t>Need to</a:t>
            </a:r>
          </a:p>
          <a:p>
            <a:pPr algn="ctr">
              <a:lnSpc>
                <a:spcPct val="114000"/>
              </a:lnSpc>
            </a:pPr>
            <a:r>
              <a:rPr lang="en-US" sz="1600" dirty="0">
                <a:solidFill>
                  <a:srgbClr val="333333"/>
                </a:solidFill>
                <a:ea typeface="HelveticaNeueLT Std Med" charset="0"/>
                <a:cs typeface="HelveticaNeueLT Std Med" charset="0"/>
              </a:rPr>
              <a:t>i</a:t>
            </a:r>
            <a:r>
              <a:rPr lang="en-US" sz="1600" dirty="0" smtClean="0">
                <a:solidFill>
                  <a:srgbClr val="333333"/>
                </a:solidFill>
                <a:ea typeface="HelveticaNeueLT Std Med" charset="0"/>
                <a:cs typeface="HelveticaNeueLT Std Med" charset="0"/>
              </a:rPr>
              <a:t>mprove</a:t>
            </a:r>
            <a:r>
              <a:rPr lang="en-US" sz="1600" dirty="0" smtClean="0">
                <a:solidFill>
                  <a:srgbClr val="333333"/>
                </a:solidFill>
              </a:rPr>
              <a:t> city infrastructure and services</a:t>
            </a:r>
          </a:p>
        </p:txBody>
      </p:sp>
      <p:sp>
        <p:nvSpPr>
          <p:cNvPr id="8" name="Freeform 365"/>
          <p:cNvSpPr>
            <a:spLocks/>
          </p:cNvSpPr>
          <p:nvPr/>
        </p:nvSpPr>
        <p:spPr bwMode="auto">
          <a:xfrm>
            <a:off x="4270304" y="1449923"/>
            <a:ext cx="603392" cy="525578"/>
          </a:xfrm>
          <a:custGeom>
            <a:avLst/>
            <a:gdLst>
              <a:gd name="T0" fmla="*/ 19584 w 233"/>
              <a:gd name="T1" fmla="*/ 50977 h 207"/>
              <a:gd name="T2" fmla="*/ 22489 w 233"/>
              <a:gd name="T3" fmla="*/ 50977 h 207"/>
              <a:gd name="T4" fmla="*/ 28278 w 233"/>
              <a:gd name="T5" fmla="*/ 35482 h 207"/>
              <a:gd name="T6" fmla="*/ 56829 w 233"/>
              <a:gd name="T7" fmla="*/ 0 h 207"/>
              <a:gd name="T8" fmla="*/ 15895 w 233"/>
              <a:gd name="T9" fmla="*/ 35733 h 207"/>
              <a:gd name="T10" fmla="*/ 48439 w 233"/>
              <a:gd name="T11" fmla="*/ 6908 h 207"/>
              <a:gd name="T12" fmla="*/ 19584 w 233"/>
              <a:gd name="T13" fmla="*/ 50977 h 207"/>
              <a:gd name="T14" fmla="*/ 0 60000 65536"/>
              <a:gd name="T15" fmla="*/ 0 60000 65536"/>
              <a:gd name="T16" fmla="*/ 0 60000 65536"/>
              <a:gd name="T17" fmla="*/ 0 60000 65536"/>
              <a:gd name="T18" fmla="*/ 0 60000 65536"/>
              <a:gd name="T19" fmla="*/ 0 60000 65536"/>
              <a:gd name="T20" fmla="*/ 0 60000 65536"/>
              <a:gd name="T21" fmla="*/ 0 w 233"/>
              <a:gd name="T22" fmla="*/ 0 h 207"/>
              <a:gd name="T23" fmla="*/ 233 w 233"/>
              <a:gd name="T24" fmla="*/ 207 h 2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3" h="207">
                <a:moveTo>
                  <a:pt x="68" y="207"/>
                </a:moveTo>
                <a:cubicBezTo>
                  <a:pt x="78" y="207"/>
                  <a:pt x="78" y="207"/>
                  <a:pt x="78" y="207"/>
                </a:cubicBezTo>
                <a:cubicBezTo>
                  <a:pt x="76" y="173"/>
                  <a:pt x="77" y="148"/>
                  <a:pt x="98" y="144"/>
                </a:cubicBezTo>
                <a:cubicBezTo>
                  <a:pt x="118" y="140"/>
                  <a:pt x="233" y="118"/>
                  <a:pt x="197" y="0"/>
                </a:cubicBezTo>
                <a:cubicBezTo>
                  <a:pt x="128" y="4"/>
                  <a:pt x="0" y="57"/>
                  <a:pt x="55" y="145"/>
                </a:cubicBezTo>
                <a:cubicBezTo>
                  <a:pt x="63" y="105"/>
                  <a:pt x="101" y="51"/>
                  <a:pt x="168" y="28"/>
                </a:cubicBezTo>
                <a:cubicBezTo>
                  <a:pt x="94" y="94"/>
                  <a:pt x="77" y="97"/>
                  <a:pt x="68" y="20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9" name="TextBox 28"/>
          <p:cNvSpPr txBox="1"/>
          <p:nvPr/>
        </p:nvSpPr>
        <p:spPr>
          <a:xfrm>
            <a:off x="3783623" y="2266146"/>
            <a:ext cx="1576754" cy="1776640"/>
          </a:xfrm>
          <a:prstGeom prst="rect">
            <a:avLst/>
          </a:prstGeom>
          <a:noFill/>
        </p:spPr>
        <p:txBody>
          <a:bodyPr wrap="square" rtlCol="0">
            <a:spAutoFit/>
          </a:bodyPr>
          <a:lstStyle/>
          <a:p>
            <a:pPr algn="ctr">
              <a:lnSpc>
                <a:spcPct val="114000"/>
              </a:lnSpc>
            </a:pPr>
            <a:r>
              <a:rPr lang="en-US" sz="1600" dirty="0" smtClean="0">
                <a:solidFill>
                  <a:srgbClr val="333333"/>
                </a:solidFill>
              </a:rPr>
              <a:t>Need to become more sustainable and lower carbon footprint</a:t>
            </a:r>
          </a:p>
        </p:txBody>
      </p:sp>
      <p:sp>
        <p:nvSpPr>
          <p:cNvPr id="7" name="Freeform 44"/>
          <p:cNvSpPr>
            <a:spLocks noEditPoints="1"/>
          </p:cNvSpPr>
          <p:nvPr/>
        </p:nvSpPr>
        <p:spPr bwMode="auto">
          <a:xfrm>
            <a:off x="6687880" y="1450283"/>
            <a:ext cx="585726" cy="525218"/>
          </a:xfrm>
          <a:custGeom>
            <a:avLst/>
            <a:gdLst/>
            <a:ahLst/>
            <a:cxnLst>
              <a:cxn ang="0">
                <a:pos x="159" y="5"/>
              </a:cxn>
              <a:cxn ang="0">
                <a:pos x="153" y="0"/>
              </a:cxn>
              <a:cxn ang="0">
                <a:pos x="137" y="0"/>
              </a:cxn>
              <a:cxn ang="0">
                <a:pos x="131" y="5"/>
              </a:cxn>
              <a:cxn ang="0">
                <a:pos x="131" y="15"/>
              </a:cxn>
              <a:cxn ang="0">
                <a:pos x="159" y="42"/>
              </a:cxn>
              <a:cxn ang="0">
                <a:pos x="159" y="5"/>
              </a:cxn>
              <a:cxn ang="0">
                <a:pos x="198" y="94"/>
              </a:cxn>
              <a:cxn ang="0">
                <a:pos x="109" y="5"/>
              </a:cxn>
              <a:cxn ang="0">
                <a:pos x="94" y="5"/>
              </a:cxn>
              <a:cxn ang="0">
                <a:pos x="5" y="94"/>
              </a:cxn>
              <a:cxn ang="0">
                <a:pos x="5" y="109"/>
              </a:cxn>
              <a:cxn ang="0">
                <a:pos x="12" y="112"/>
              </a:cxn>
              <a:cxn ang="0">
                <a:pos x="20" y="109"/>
              </a:cxn>
              <a:cxn ang="0">
                <a:pos x="101" y="28"/>
              </a:cxn>
              <a:cxn ang="0">
                <a:pos x="183" y="109"/>
              </a:cxn>
              <a:cxn ang="0">
                <a:pos x="198" y="109"/>
              </a:cxn>
              <a:cxn ang="0">
                <a:pos x="198" y="94"/>
              </a:cxn>
              <a:cxn ang="0">
                <a:pos x="28" y="112"/>
              </a:cxn>
              <a:cxn ang="0">
                <a:pos x="28" y="171"/>
              </a:cxn>
              <a:cxn ang="0">
                <a:pos x="38" y="181"/>
              </a:cxn>
              <a:cxn ang="0">
                <a:pos x="84" y="181"/>
              </a:cxn>
              <a:cxn ang="0">
                <a:pos x="84" y="127"/>
              </a:cxn>
              <a:cxn ang="0">
                <a:pos x="88" y="123"/>
              </a:cxn>
              <a:cxn ang="0">
                <a:pos x="114" y="123"/>
              </a:cxn>
              <a:cxn ang="0">
                <a:pos x="118" y="127"/>
              </a:cxn>
              <a:cxn ang="0">
                <a:pos x="118" y="181"/>
              </a:cxn>
              <a:cxn ang="0">
                <a:pos x="165" y="181"/>
              </a:cxn>
              <a:cxn ang="0">
                <a:pos x="175" y="171"/>
              </a:cxn>
              <a:cxn ang="0">
                <a:pos x="175" y="113"/>
              </a:cxn>
              <a:cxn ang="0">
                <a:pos x="101" y="39"/>
              </a:cxn>
              <a:cxn ang="0">
                <a:pos x="28" y="112"/>
              </a:cxn>
            </a:cxnLst>
            <a:rect l="0" t="0" r="r" b="b"/>
            <a:pathLst>
              <a:path w="202" h="181">
                <a:moveTo>
                  <a:pt x="159" y="5"/>
                </a:moveTo>
                <a:cubicBezTo>
                  <a:pt x="159" y="2"/>
                  <a:pt x="156" y="0"/>
                  <a:pt x="153" y="0"/>
                </a:cubicBezTo>
                <a:cubicBezTo>
                  <a:pt x="137" y="0"/>
                  <a:pt x="137" y="0"/>
                  <a:pt x="137" y="0"/>
                </a:cubicBezTo>
                <a:cubicBezTo>
                  <a:pt x="134" y="0"/>
                  <a:pt x="131" y="2"/>
                  <a:pt x="131" y="5"/>
                </a:cubicBezTo>
                <a:cubicBezTo>
                  <a:pt x="131" y="15"/>
                  <a:pt x="131" y="15"/>
                  <a:pt x="131" y="15"/>
                </a:cubicBezTo>
                <a:cubicBezTo>
                  <a:pt x="159" y="42"/>
                  <a:pt x="159" y="42"/>
                  <a:pt x="159" y="42"/>
                </a:cubicBezTo>
                <a:lnTo>
                  <a:pt x="159" y="5"/>
                </a:lnTo>
                <a:close/>
                <a:moveTo>
                  <a:pt x="198" y="94"/>
                </a:moveTo>
                <a:cubicBezTo>
                  <a:pt x="109" y="5"/>
                  <a:pt x="109" y="5"/>
                  <a:pt x="109" y="5"/>
                </a:cubicBezTo>
                <a:cubicBezTo>
                  <a:pt x="105" y="0"/>
                  <a:pt x="98" y="0"/>
                  <a:pt x="94" y="5"/>
                </a:cubicBezTo>
                <a:cubicBezTo>
                  <a:pt x="5" y="94"/>
                  <a:pt x="5" y="94"/>
                  <a:pt x="5" y="94"/>
                </a:cubicBezTo>
                <a:cubicBezTo>
                  <a:pt x="0" y="98"/>
                  <a:pt x="0" y="105"/>
                  <a:pt x="5" y="109"/>
                </a:cubicBezTo>
                <a:cubicBezTo>
                  <a:pt x="7" y="111"/>
                  <a:pt x="9" y="112"/>
                  <a:pt x="12" y="112"/>
                </a:cubicBezTo>
                <a:cubicBezTo>
                  <a:pt x="15" y="112"/>
                  <a:pt x="18" y="111"/>
                  <a:pt x="20" y="109"/>
                </a:cubicBezTo>
                <a:cubicBezTo>
                  <a:pt x="101" y="28"/>
                  <a:pt x="101" y="28"/>
                  <a:pt x="101" y="28"/>
                </a:cubicBezTo>
                <a:cubicBezTo>
                  <a:pt x="183" y="109"/>
                  <a:pt x="183" y="109"/>
                  <a:pt x="183" y="109"/>
                </a:cubicBezTo>
                <a:cubicBezTo>
                  <a:pt x="187" y="113"/>
                  <a:pt x="194" y="113"/>
                  <a:pt x="198" y="109"/>
                </a:cubicBezTo>
                <a:cubicBezTo>
                  <a:pt x="202" y="105"/>
                  <a:pt x="202" y="98"/>
                  <a:pt x="198" y="94"/>
                </a:cubicBezTo>
                <a:close/>
                <a:moveTo>
                  <a:pt x="28" y="112"/>
                </a:moveTo>
                <a:cubicBezTo>
                  <a:pt x="28" y="171"/>
                  <a:pt x="28" y="171"/>
                  <a:pt x="28" y="171"/>
                </a:cubicBezTo>
                <a:cubicBezTo>
                  <a:pt x="28" y="177"/>
                  <a:pt x="33" y="181"/>
                  <a:pt x="38" y="181"/>
                </a:cubicBezTo>
                <a:cubicBezTo>
                  <a:pt x="84" y="181"/>
                  <a:pt x="84" y="181"/>
                  <a:pt x="84" y="181"/>
                </a:cubicBezTo>
                <a:cubicBezTo>
                  <a:pt x="84" y="127"/>
                  <a:pt x="84" y="127"/>
                  <a:pt x="84" y="127"/>
                </a:cubicBezTo>
                <a:cubicBezTo>
                  <a:pt x="84" y="125"/>
                  <a:pt x="86" y="123"/>
                  <a:pt x="88" y="123"/>
                </a:cubicBezTo>
                <a:cubicBezTo>
                  <a:pt x="114" y="123"/>
                  <a:pt x="114" y="123"/>
                  <a:pt x="114" y="123"/>
                </a:cubicBezTo>
                <a:cubicBezTo>
                  <a:pt x="116" y="123"/>
                  <a:pt x="118" y="125"/>
                  <a:pt x="118" y="127"/>
                </a:cubicBezTo>
                <a:cubicBezTo>
                  <a:pt x="118" y="181"/>
                  <a:pt x="118" y="181"/>
                  <a:pt x="118" y="181"/>
                </a:cubicBezTo>
                <a:cubicBezTo>
                  <a:pt x="165" y="181"/>
                  <a:pt x="165" y="181"/>
                  <a:pt x="165" y="181"/>
                </a:cubicBezTo>
                <a:cubicBezTo>
                  <a:pt x="171" y="181"/>
                  <a:pt x="175" y="177"/>
                  <a:pt x="175" y="171"/>
                </a:cubicBezTo>
                <a:cubicBezTo>
                  <a:pt x="175" y="113"/>
                  <a:pt x="175" y="113"/>
                  <a:pt x="175" y="113"/>
                </a:cubicBezTo>
                <a:cubicBezTo>
                  <a:pt x="101" y="39"/>
                  <a:pt x="101" y="39"/>
                  <a:pt x="101" y="39"/>
                </a:cubicBezTo>
                <a:lnTo>
                  <a:pt x="28" y="11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0" name="TextBox 29"/>
          <p:cNvSpPr txBox="1"/>
          <p:nvPr/>
        </p:nvSpPr>
        <p:spPr>
          <a:xfrm>
            <a:off x="6192366" y="2266146"/>
            <a:ext cx="1576754" cy="1776640"/>
          </a:xfrm>
          <a:prstGeom prst="rect">
            <a:avLst/>
          </a:prstGeom>
          <a:noFill/>
        </p:spPr>
        <p:txBody>
          <a:bodyPr wrap="square" rtlCol="0">
            <a:spAutoFit/>
          </a:bodyPr>
          <a:lstStyle/>
          <a:p>
            <a:pPr algn="ctr">
              <a:lnSpc>
                <a:spcPct val="114000"/>
              </a:lnSpc>
            </a:pPr>
            <a:r>
              <a:rPr lang="en-US" sz="1600" dirty="0">
                <a:solidFill>
                  <a:srgbClr val="333333"/>
                </a:solidFill>
              </a:rPr>
              <a:t>N</a:t>
            </a:r>
            <a:r>
              <a:rPr lang="en-US" sz="1600" dirty="0" smtClean="0">
                <a:solidFill>
                  <a:srgbClr val="333333"/>
                </a:solidFill>
              </a:rPr>
              <a:t>eed to </a:t>
            </a:r>
            <a:br>
              <a:rPr lang="en-US" sz="1600" dirty="0" smtClean="0">
                <a:solidFill>
                  <a:srgbClr val="333333"/>
                </a:solidFill>
              </a:rPr>
            </a:br>
            <a:r>
              <a:rPr lang="en-US" sz="1600" dirty="0" smtClean="0">
                <a:solidFill>
                  <a:srgbClr val="333333"/>
                </a:solidFill>
              </a:rPr>
              <a:t>make cities more livable </a:t>
            </a:r>
            <a:br>
              <a:rPr lang="en-US" sz="1600" dirty="0" smtClean="0">
                <a:solidFill>
                  <a:srgbClr val="333333"/>
                </a:solidFill>
              </a:rPr>
            </a:br>
            <a:r>
              <a:rPr lang="en-US" sz="1600" dirty="0" smtClean="0">
                <a:solidFill>
                  <a:srgbClr val="333333"/>
                </a:solidFill>
              </a:rPr>
              <a:t>to attract business </a:t>
            </a:r>
            <a:br>
              <a:rPr lang="en-US" sz="1600" dirty="0" smtClean="0">
                <a:solidFill>
                  <a:srgbClr val="333333"/>
                </a:solidFill>
              </a:rPr>
            </a:br>
            <a:r>
              <a:rPr lang="en-US" sz="1600" dirty="0" smtClean="0">
                <a:solidFill>
                  <a:srgbClr val="333333"/>
                </a:solidFill>
              </a:rPr>
              <a:t>and talent</a:t>
            </a:r>
          </a:p>
        </p:txBody>
      </p:sp>
    </p:spTree>
    <p:extLst>
      <p:ext uri="{BB962C8B-B14F-4D97-AF65-F5344CB8AC3E}">
        <p14:creationId xmlns:p14="http://schemas.microsoft.com/office/powerpoint/2010/main" val="22698517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p:cNvSpPr/>
          <p:nvPr/>
        </p:nvSpPr>
        <p:spPr>
          <a:xfrm>
            <a:off x="5424216" y="859886"/>
            <a:ext cx="3231397" cy="3696616"/>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a:xfrm>
            <a:off x="457200" y="420624"/>
            <a:ext cx="8211524" cy="457200"/>
          </a:xfrm>
        </p:spPr>
        <p:txBody>
          <a:bodyPr/>
          <a:lstStyle/>
          <a:p>
            <a:r>
              <a:rPr lang="en-US" dirty="0" smtClean="0"/>
              <a:t>Top Ten Challenges that Smart </a:t>
            </a:r>
            <a:r>
              <a:rPr lang="en-US" dirty="0" err="1" smtClean="0"/>
              <a:t>IoT</a:t>
            </a:r>
            <a:r>
              <a:rPr lang="en-US" dirty="0" smtClean="0"/>
              <a:t> Solutions Solve For</a:t>
            </a:r>
            <a:endParaRPr lang="en-US" dirty="0"/>
          </a:p>
        </p:txBody>
      </p:sp>
      <p:grpSp>
        <p:nvGrpSpPr>
          <p:cNvPr id="9" name="Group 8"/>
          <p:cNvGrpSpPr/>
          <p:nvPr/>
        </p:nvGrpSpPr>
        <p:grpSpPr>
          <a:xfrm>
            <a:off x="455462" y="912592"/>
            <a:ext cx="6952732" cy="337512"/>
            <a:chOff x="428626" y="1076325"/>
            <a:chExt cx="10006965" cy="485775"/>
          </a:xfrm>
        </p:grpSpPr>
        <p:sp>
          <p:nvSpPr>
            <p:cNvPr id="8" name="Rectangle 7"/>
            <p:cNvSpPr/>
            <p:nvPr/>
          </p:nvSpPr>
          <p:spPr>
            <a:xfrm>
              <a:off x="688747" y="1076325"/>
              <a:ext cx="9746844" cy="485775"/>
            </a:xfrm>
            <a:prstGeom prst="rect">
              <a:avLst/>
            </a:prstGeom>
            <a:gradFill>
              <a:gsLst>
                <a:gs pos="0">
                  <a:schemeClr val="bg1">
                    <a:lumMod val="95000"/>
                  </a:schemeClr>
                </a:gs>
                <a:gs pos="100000">
                  <a:schemeClr val="bg1">
                    <a:lumMod val="75000"/>
                    <a:alpha val="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r>
                <a:rPr lang="en-US" sz="1100" b="1" dirty="0">
                  <a:solidFill>
                    <a:srgbClr val="000000"/>
                  </a:solidFill>
                </a:rPr>
                <a:t>Public Safety/Security</a:t>
              </a:r>
            </a:p>
          </p:txBody>
        </p:sp>
        <p:sp>
          <p:nvSpPr>
            <p:cNvPr id="16" name="Oval 15"/>
            <p:cNvSpPr/>
            <p:nvPr/>
          </p:nvSpPr>
          <p:spPr>
            <a:xfrm>
              <a:off x="428626" y="1076325"/>
              <a:ext cx="494666" cy="485775"/>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solidFill>
                    <a:srgbClr val="FFFFFF"/>
                  </a:solidFill>
                  <a:latin typeface="Helvetica Neue"/>
                </a:rPr>
                <a:t>1</a:t>
              </a:r>
            </a:p>
          </p:txBody>
        </p:sp>
      </p:grpSp>
      <p:grpSp>
        <p:nvGrpSpPr>
          <p:cNvPr id="44" name="Group 43"/>
          <p:cNvGrpSpPr/>
          <p:nvPr/>
        </p:nvGrpSpPr>
        <p:grpSpPr>
          <a:xfrm>
            <a:off x="455462" y="1275858"/>
            <a:ext cx="6952732" cy="337512"/>
            <a:chOff x="428626" y="1076325"/>
            <a:chExt cx="10006965" cy="485775"/>
          </a:xfrm>
        </p:grpSpPr>
        <p:sp>
          <p:nvSpPr>
            <p:cNvPr id="45" name="Rectangle 44"/>
            <p:cNvSpPr/>
            <p:nvPr/>
          </p:nvSpPr>
          <p:spPr>
            <a:xfrm>
              <a:off x="688747" y="1076325"/>
              <a:ext cx="9746844" cy="485775"/>
            </a:xfrm>
            <a:prstGeom prst="rect">
              <a:avLst/>
            </a:prstGeom>
            <a:gradFill>
              <a:gsLst>
                <a:gs pos="0">
                  <a:schemeClr val="bg1">
                    <a:lumMod val="95000"/>
                  </a:schemeClr>
                </a:gs>
                <a:gs pos="100000">
                  <a:schemeClr val="bg1">
                    <a:lumMod val="75000"/>
                    <a:alpha val="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r>
                <a:rPr lang="en-US" sz="1100" b="1" dirty="0" smtClean="0">
                  <a:solidFill>
                    <a:srgbClr val="000000"/>
                  </a:solidFill>
                </a:rPr>
                <a:t>City Network (Public </a:t>
              </a:r>
              <a:r>
                <a:rPr lang="en-US" sz="1100" b="1" dirty="0">
                  <a:solidFill>
                    <a:srgbClr val="000000"/>
                  </a:solidFill>
                </a:rPr>
                <a:t>Wi-Fi </a:t>
              </a:r>
              <a:r>
                <a:rPr lang="en-US" sz="1100" b="1" dirty="0" smtClean="0">
                  <a:solidFill>
                    <a:srgbClr val="000000"/>
                  </a:solidFill>
                </a:rPr>
                <a:t>– Emergency Services)</a:t>
              </a:r>
              <a:endParaRPr lang="en-US" sz="1100" b="1" dirty="0">
                <a:solidFill>
                  <a:srgbClr val="000000"/>
                </a:solidFill>
              </a:endParaRPr>
            </a:p>
          </p:txBody>
        </p:sp>
        <p:sp>
          <p:nvSpPr>
            <p:cNvPr id="46" name="Oval 45"/>
            <p:cNvSpPr/>
            <p:nvPr/>
          </p:nvSpPr>
          <p:spPr>
            <a:xfrm>
              <a:off x="428626" y="1076325"/>
              <a:ext cx="494666" cy="485775"/>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solidFill>
                    <a:srgbClr val="FFFFFF"/>
                  </a:solidFill>
                  <a:latin typeface="Helvetica Neue"/>
                </a:rPr>
                <a:t>2</a:t>
              </a:r>
            </a:p>
          </p:txBody>
        </p:sp>
      </p:grpSp>
      <p:grpSp>
        <p:nvGrpSpPr>
          <p:cNvPr id="47" name="Group 46"/>
          <p:cNvGrpSpPr/>
          <p:nvPr/>
        </p:nvGrpSpPr>
        <p:grpSpPr>
          <a:xfrm>
            <a:off x="455462" y="2002389"/>
            <a:ext cx="6952732" cy="337512"/>
            <a:chOff x="428626" y="1076325"/>
            <a:chExt cx="10006965" cy="485775"/>
          </a:xfrm>
        </p:grpSpPr>
        <p:sp>
          <p:nvSpPr>
            <p:cNvPr id="48" name="Rectangle 47"/>
            <p:cNvSpPr/>
            <p:nvPr/>
          </p:nvSpPr>
          <p:spPr>
            <a:xfrm>
              <a:off x="688747" y="1076325"/>
              <a:ext cx="9746844" cy="485775"/>
            </a:xfrm>
            <a:prstGeom prst="rect">
              <a:avLst/>
            </a:prstGeom>
            <a:gradFill>
              <a:gsLst>
                <a:gs pos="0">
                  <a:schemeClr val="bg1">
                    <a:lumMod val="95000"/>
                  </a:schemeClr>
                </a:gs>
                <a:gs pos="100000">
                  <a:schemeClr val="bg1">
                    <a:lumMod val="75000"/>
                    <a:alpha val="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r>
                <a:rPr lang="en-US" sz="1100" b="1" dirty="0">
                  <a:solidFill>
                    <a:srgbClr val="000000"/>
                  </a:solidFill>
                </a:rPr>
                <a:t>Traffic monitoring and management</a:t>
              </a:r>
            </a:p>
          </p:txBody>
        </p:sp>
        <p:sp>
          <p:nvSpPr>
            <p:cNvPr id="49" name="Oval 48"/>
            <p:cNvSpPr/>
            <p:nvPr/>
          </p:nvSpPr>
          <p:spPr>
            <a:xfrm>
              <a:off x="428626" y="1076325"/>
              <a:ext cx="494666" cy="485775"/>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solidFill>
                    <a:srgbClr val="FFFFFF"/>
                  </a:solidFill>
                  <a:latin typeface="Helvetica Neue"/>
                </a:rPr>
                <a:t>4</a:t>
              </a:r>
            </a:p>
          </p:txBody>
        </p:sp>
      </p:grpSp>
      <p:grpSp>
        <p:nvGrpSpPr>
          <p:cNvPr id="50" name="Group 49"/>
          <p:cNvGrpSpPr/>
          <p:nvPr/>
        </p:nvGrpSpPr>
        <p:grpSpPr>
          <a:xfrm>
            <a:off x="455462" y="1639123"/>
            <a:ext cx="6952732" cy="337512"/>
            <a:chOff x="428626" y="1076325"/>
            <a:chExt cx="10006965" cy="485775"/>
          </a:xfrm>
        </p:grpSpPr>
        <p:sp>
          <p:nvSpPr>
            <p:cNvPr id="51" name="Rectangle 50"/>
            <p:cNvSpPr/>
            <p:nvPr/>
          </p:nvSpPr>
          <p:spPr>
            <a:xfrm>
              <a:off x="688747" y="1076325"/>
              <a:ext cx="9746844" cy="485775"/>
            </a:xfrm>
            <a:prstGeom prst="rect">
              <a:avLst/>
            </a:prstGeom>
            <a:gradFill>
              <a:gsLst>
                <a:gs pos="0">
                  <a:schemeClr val="bg1">
                    <a:lumMod val="95000"/>
                  </a:schemeClr>
                </a:gs>
                <a:gs pos="100000">
                  <a:schemeClr val="bg1">
                    <a:lumMod val="75000"/>
                    <a:alpha val="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r>
                <a:rPr lang="en-US" sz="1100" b="1" dirty="0">
                  <a:solidFill>
                    <a:srgbClr val="000000"/>
                  </a:solidFill>
                </a:rPr>
                <a:t>Parking (compliance and enforcement)</a:t>
              </a:r>
            </a:p>
          </p:txBody>
        </p:sp>
        <p:sp>
          <p:nvSpPr>
            <p:cNvPr id="52" name="Oval 51"/>
            <p:cNvSpPr/>
            <p:nvPr/>
          </p:nvSpPr>
          <p:spPr>
            <a:xfrm>
              <a:off x="428626" y="1076325"/>
              <a:ext cx="494666" cy="485775"/>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solidFill>
                    <a:srgbClr val="FFFFFF"/>
                  </a:solidFill>
                  <a:latin typeface="Helvetica Neue"/>
                </a:rPr>
                <a:t>3</a:t>
              </a:r>
            </a:p>
          </p:txBody>
        </p:sp>
      </p:grpSp>
      <p:grpSp>
        <p:nvGrpSpPr>
          <p:cNvPr id="53" name="Group 52"/>
          <p:cNvGrpSpPr/>
          <p:nvPr/>
        </p:nvGrpSpPr>
        <p:grpSpPr>
          <a:xfrm>
            <a:off x="455462" y="2365654"/>
            <a:ext cx="6952732" cy="337512"/>
            <a:chOff x="428626" y="1076325"/>
            <a:chExt cx="10006965" cy="485775"/>
          </a:xfrm>
        </p:grpSpPr>
        <p:sp>
          <p:nvSpPr>
            <p:cNvPr id="54" name="Rectangle 53"/>
            <p:cNvSpPr/>
            <p:nvPr/>
          </p:nvSpPr>
          <p:spPr>
            <a:xfrm>
              <a:off x="688747" y="1076325"/>
              <a:ext cx="9746844" cy="485775"/>
            </a:xfrm>
            <a:prstGeom prst="rect">
              <a:avLst/>
            </a:prstGeom>
            <a:gradFill>
              <a:gsLst>
                <a:gs pos="0">
                  <a:schemeClr val="bg1">
                    <a:lumMod val="95000"/>
                  </a:schemeClr>
                </a:gs>
                <a:gs pos="100000">
                  <a:schemeClr val="bg1">
                    <a:lumMod val="75000"/>
                    <a:alpha val="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r>
                <a:rPr lang="en-US" sz="1100" b="1" dirty="0">
                  <a:solidFill>
                    <a:srgbClr val="000000"/>
                  </a:solidFill>
                </a:rPr>
                <a:t>Better lighting, lower energy costs/maintenance</a:t>
              </a:r>
            </a:p>
          </p:txBody>
        </p:sp>
        <p:sp>
          <p:nvSpPr>
            <p:cNvPr id="55" name="Oval 54"/>
            <p:cNvSpPr/>
            <p:nvPr/>
          </p:nvSpPr>
          <p:spPr>
            <a:xfrm>
              <a:off x="428626" y="1076325"/>
              <a:ext cx="494666" cy="485775"/>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solidFill>
                    <a:srgbClr val="FFFFFF"/>
                  </a:solidFill>
                  <a:latin typeface="Helvetica Neue"/>
                </a:rPr>
                <a:t>5</a:t>
              </a:r>
            </a:p>
          </p:txBody>
        </p:sp>
      </p:grpSp>
      <p:grpSp>
        <p:nvGrpSpPr>
          <p:cNvPr id="56" name="Group 55"/>
          <p:cNvGrpSpPr/>
          <p:nvPr/>
        </p:nvGrpSpPr>
        <p:grpSpPr>
          <a:xfrm>
            <a:off x="464932" y="2728920"/>
            <a:ext cx="7275104" cy="337512"/>
            <a:chOff x="428626" y="1076325"/>
            <a:chExt cx="10470950" cy="485775"/>
          </a:xfrm>
        </p:grpSpPr>
        <p:sp>
          <p:nvSpPr>
            <p:cNvPr id="57" name="Rectangle 56"/>
            <p:cNvSpPr/>
            <p:nvPr/>
          </p:nvSpPr>
          <p:spPr>
            <a:xfrm>
              <a:off x="688746" y="1076325"/>
              <a:ext cx="10210830" cy="485775"/>
            </a:xfrm>
            <a:prstGeom prst="rect">
              <a:avLst/>
            </a:prstGeom>
            <a:gradFill>
              <a:gsLst>
                <a:gs pos="0">
                  <a:schemeClr val="bg1">
                    <a:lumMod val="95000"/>
                  </a:schemeClr>
                </a:gs>
                <a:gs pos="100000">
                  <a:schemeClr val="bg1">
                    <a:lumMod val="75000"/>
                    <a:alpha val="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r>
                <a:rPr lang="en-US" sz="1100" b="1" dirty="0">
                  <a:solidFill>
                    <a:srgbClr val="000000"/>
                  </a:solidFill>
                </a:rPr>
                <a:t>Nuisance identification: </a:t>
              </a:r>
              <a:r>
                <a:rPr lang="en-US" sz="1100" b="1" dirty="0" smtClean="0">
                  <a:solidFill>
                    <a:srgbClr val="000000"/>
                  </a:solidFill>
                </a:rPr>
                <a:t>graffiti</a:t>
              </a:r>
              <a:r>
                <a:rPr lang="en-US" sz="1100" b="1" dirty="0">
                  <a:solidFill>
                    <a:srgbClr val="000000"/>
                  </a:solidFill>
                </a:rPr>
                <a:t>, abandoned vehicles, </a:t>
              </a:r>
              <a:r>
                <a:rPr lang="en-US" sz="1100" b="1" dirty="0" smtClean="0">
                  <a:solidFill>
                    <a:srgbClr val="000000"/>
                  </a:solidFill>
                </a:rPr>
                <a:t/>
              </a:r>
              <a:br>
                <a:rPr lang="en-US" sz="1100" b="1" dirty="0" smtClean="0">
                  <a:solidFill>
                    <a:srgbClr val="000000"/>
                  </a:solidFill>
                </a:rPr>
              </a:br>
              <a:r>
                <a:rPr lang="en-US" sz="1100" b="1" dirty="0" smtClean="0">
                  <a:solidFill>
                    <a:srgbClr val="000000"/>
                  </a:solidFill>
                </a:rPr>
                <a:t>illegal </a:t>
              </a:r>
              <a:r>
                <a:rPr lang="en-US" sz="1100" b="1" dirty="0">
                  <a:solidFill>
                    <a:srgbClr val="000000"/>
                  </a:solidFill>
                </a:rPr>
                <a:t>dumping, copper theft</a:t>
              </a:r>
            </a:p>
          </p:txBody>
        </p:sp>
        <p:sp>
          <p:nvSpPr>
            <p:cNvPr id="58" name="Oval 57"/>
            <p:cNvSpPr/>
            <p:nvPr/>
          </p:nvSpPr>
          <p:spPr>
            <a:xfrm>
              <a:off x="428626" y="1076325"/>
              <a:ext cx="494666" cy="485775"/>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solidFill>
                    <a:srgbClr val="FFFFFF"/>
                  </a:solidFill>
                  <a:latin typeface="Helvetica Neue"/>
                </a:rPr>
                <a:t>6</a:t>
              </a:r>
            </a:p>
          </p:txBody>
        </p:sp>
      </p:grpSp>
      <p:grpSp>
        <p:nvGrpSpPr>
          <p:cNvPr id="59" name="Group 58"/>
          <p:cNvGrpSpPr/>
          <p:nvPr/>
        </p:nvGrpSpPr>
        <p:grpSpPr>
          <a:xfrm>
            <a:off x="455462" y="3455451"/>
            <a:ext cx="6952732" cy="337512"/>
            <a:chOff x="428626" y="1076325"/>
            <a:chExt cx="10006965" cy="485775"/>
          </a:xfrm>
        </p:grpSpPr>
        <p:sp>
          <p:nvSpPr>
            <p:cNvPr id="60" name="Rectangle 59"/>
            <p:cNvSpPr/>
            <p:nvPr/>
          </p:nvSpPr>
          <p:spPr>
            <a:xfrm>
              <a:off x="688747" y="1076325"/>
              <a:ext cx="9746844" cy="485775"/>
            </a:xfrm>
            <a:prstGeom prst="rect">
              <a:avLst/>
            </a:prstGeom>
            <a:gradFill>
              <a:gsLst>
                <a:gs pos="0">
                  <a:schemeClr val="bg1">
                    <a:lumMod val="95000"/>
                  </a:schemeClr>
                </a:gs>
                <a:gs pos="100000">
                  <a:schemeClr val="bg1">
                    <a:lumMod val="75000"/>
                    <a:alpha val="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r>
                <a:rPr lang="en-US" sz="1100" b="1" dirty="0">
                  <a:solidFill>
                    <a:srgbClr val="000000"/>
                  </a:solidFill>
                </a:rPr>
                <a:t>Real-time infrastructure status: asphalt and potholes, </a:t>
              </a:r>
              <a:r>
                <a:rPr lang="en-US" sz="1100" b="1" dirty="0" smtClean="0">
                  <a:solidFill>
                    <a:srgbClr val="000000"/>
                  </a:solidFill>
                </a:rPr>
                <a:t/>
              </a:r>
              <a:br>
                <a:rPr lang="en-US" sz="1100" b="1" dirty="0" smtClean="0">
                  <a:solidFill>
                    <a:srgbClr val="000000"/>
                  </a:solidFill>
                </a:rPr>
              </a:br>
              <a:r>
                <a:rPr lang="en-US" sz="1100" b="1" dirty="0" smtClean="0">
                  <a:solidFill>
                    <a:srgbClr val="000000"/>
                  </a:solidFill>
                </a:rPr>
                <a:t>refuse </a:t>
              </a:r>
              <a:r>
                <a:rPr lang="en-US" sz="1100" b="1" dirty="0">
                  <a:solidFill>
                    <a:srgbClr val="000000"/>
                  </a:solidFill>
                </a:rPr>
                <a:t>collection</a:t>
              </a:r>
            </a:p>
          </p:txBody>
        </p:sp>
        <p:sp>
          <p:nvSpPr>
            <p:cNvPr id="61" name="Oval 60"/>
            <p:cNvSpPr/>
            <p:nvPr/>
          </p:nvSpPr>
          <p:spPr>
            <a:xfrm>
              <a:off x="428626" y="1076325"/>
              <a:ext cx="494666" cy="485775"/>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solidFill>
                    <a:srgbClr val="FFFFFF"/>
                  </a:solidFill>
                  <a:latin typeface="Helvetica Neue"/>
                </a:rPr>
                <a:t>8</a:t>
              </a:r>
            </a:p>
          </p:txBody>
        </p:sp>
      </p:grpSp>
      <p:grpSp>
        <p:nvGrpSpPr>
          <p:cNvPr id="62" name="Group 61"/>
          <p:cNvGrpSpPr/>
          <p:nvPr/>
        </p:nvGrpSpPr>
        <p:grpSpPr>
          <a:xfrm>
            <a:off x="455462" y="3092185"/>
            <a:ext cx="6952732" cy="337512"/>
            <a:chOff x="428626" y="1076325"/>
            <a:chExt cx="10006965" cy="485775"/>
          </a:xfrm>
        </p:grpSpPr>
        <p:sp>
          <p:nvSpPr>
            <p:cNvPr id="63" name="Rectangle 62"/>
            <p:cNvSpPr/>
            <p:nvPr/>
          </p:nvSpPr>
          <p:spPr>
            <a:xfrm>
              <a:off x="688747" y="1076325"/>
              <a:ext cx="9746844" cy="485775"/>
            </a:xfrm>
            <a:prstGeom prst="rect">
              <a:avLst/>
            </a:prstGeom>
            <a:gradFill>
              <a:gsLst>
                <a:gs pos="0">
                  <a:schemeClr val="bg1">
                    <a:lumMod val="95000"/>
                  </a:schemeClr>
                </a:gs>
                <a:gs pos="100000">
                  <a:schemeClr val="bg1">
                    <a:lumMod val="75000"/>
                    <a:alpha val="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r>
                <a:rPr lang="en-US" sz="1100" b="1" dirty="0">
                  <a:solidFill>
                    <a:srgbClr val="000000"/>
                  </a:solidFill>
                </a:rPr>
                <a:t>Retail analytics for brick and mortar stores</a:t>
              </a:r>
            </a:p>
          </p:txBody>
        </p:sp>
        <p:sp>
          <p:nvSpPr>
            <p:cNvPr id="64" name="Oval 63"/>
            <p:cNvSpPr/>
            <p:nvPr/>
          </p:nvSpPr>
          <p:spPr>
            <a:xfrm>
              <a:off x="428626" y="1076325"/>
              <a:ext cx="494666" cy="485775"/>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solidFill>
                    <a:srgbClr val="FFFFFF"/>
                  </a:solidFill>
                  <a:latin typeface="Helvetica Neue"/>
                </a:rPr>
                <a:t>7</a:t>
              </a:r>
            </a:p>
          </p:txBody>
        </p:sp>
      </p:grpSp>
      <p:grpSp>
        <p:nvGrpSpPr>
          <p:cNvPr id="65" name="Group 64"/>
          <p:cNvGrpSpPr/>
          <p:nvPr/>
        </p:nvGrpSpPr>
        <p:grpSpPr>
          <a:xfrm>
            <a:off x="455462" y="4181981"/>
            <a:ext cx="6952732" cy="337512"/>
            <a:chOff x="428626" y="1076325"/>
            <a:chExt cx="10006965" cy="485775"/>
          </a:xfrm>
        </p:grpSpPr>
        <p:sp>
          <p:nvSpPr>
            <p:cNvPr id="66" name="Rectangle 65"/>
            <p:cNvSpPr/>
            <p:nvPr/>
          </p:nvSpPr>
          <p:spPr>
            <a:xfrm>
              <a:off x="688747" y="1076325"/>
              <a:ext cx="9746844" cy="485775"/>
            </a:xfrm>
            <a:prstGeom prst="rect">
              <a:avLst/>
            </a:prstGeom>
            <a:gradFill>
              <a:gsLst>
                <a:gs pos="0">
                  <a:schemeClr val="bg1">
                    <a:lumMod val="95000"/>
                  </a:schemeClr>
                </a:gs>
                <a:gs pos="100000">
                  <a:schemeClr val="bg1">
                    <a:lumMod val="75000"/>
                    <a:alpha val="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r>
                <a:rPr lang="en-US" sz="1100" b="1" dirty="0">
                  <a:solidFill>
                    <a:srgbClr val="000000"/>
                  </a:solidFill>
                </a:rPr>
                <a:t>Environmental monitoring</a:t>
              </a:r>
            </a:p>
          </p:txBody>
        </p:sp>
        <p:sp>
          <p:nvSpPr>
            <p:cNvPr id="67" name="Oval 66"/>
            <p:cNvSpPr/>
            <p:nvPr/>
          </p:nvSpPr>
          <p:spPr>
            <a:xfrm>
              <a:off x="428626" y="1076325"/>
              <a:ext cx="494666" cy="485775"/>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700" b="1" dirty="0">
                  <a:solidFill>
                    <a:srgbClr val="FFFFFF"/>
                  </a:solidFill>
                  <a:latin typeface="Helvetica Neue"/>
                </a:rPr>
                <a:t>10</a:t>
              </a:r>
            </a:p>
          </p:txBody>
        </p:sp>
      </p:grpSp>
      <p:grpSp>
        <p:nvGrpSpPr>
          <p:cNvPr id="68" name="Group 67"/>
          <p:cNvGrpSpPr/>
          <p:nvPr/>
        </p:nvGrpSpPr>
        <p:grpSpPr>
          <a:xfrm>
            <a:off x="455462" y="3818716"/>
            <a:ext cx="6952732" cy="337512"/>
            <a:chOff x="428626" y="1076325"/>
            <a:chExt cx="10006965" cy="485775"/>
          </a:xfrm>
        </p:grpSpPr>
        <p:sp>
          <p:nvSpPr>
            <p:cNvPr id="69" name="Rectangle 68"/>
            <p:cNvSpPr/>
            <p:nvPr/>
          </p:nvSpPr>
          <p:spPr>
            <a:xfrm>
              <a:off x="688747" y="1076325"/>
              <a:ext cx="9746844" cy="485775"/>
            </a:xfrm>
            <a:prstGeom prst="rect">
              <a:avLst/>
            </a:prstGeom>
            <a:gradFill>
              <a:gsLst>
                <a:gs pos="0">
                  <a:schemeClr val="bg1">
                    <a:lumMod val="95000"/>
                  </a:schemeClr>
                </a:gs>
                <a:gs pos="100000">
                  <a:schemeClr val="bg1">
                    <a:lumMod val="75000"/>
                    <a:alpha val="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r>
                <a:rPr lang="en-US" sz="1100" b="1" dirty="0">
                  <a:solidFill>
                    <a:srgbClr val="000000"/>
                  </a:solidFill>
                </a:rPr>
                <a:t>Snow level reporting/plowing guidance</a:t>
              </a:r>
            </a:p>
          </p:txBody>
        </p:sp>
        <p:sp>
          <p:nvSpPr>
            <p:cNvPr id="70" name="Oval 69"/>
            <p:cNvSpPr/>
            <p:nvPr/>
          </p:nvSpPr>
          <p:spPr>
            <a:xfrm>
              <a:off x="428626" y="1076325"/>
              <a:ext cx="494666" cy="485775"/>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solidFill>
                    <a:srgbClr val="FFFFFF"/>
                  </a:solidFill>
                  <a:latin typeface="Helvetica Neue"/>
                </a:rPr>
                <a:t>9</a:t>
              </a:r>
            </a:p>
          </p:txBody>
        </p:sp>
      </p:grpSp>
      <p:grpSp>
        <p:nvGrpSpPr>
          <p:cNvPr id="12" name="Group 11"/>
          <p:cNvGrpSpPr/>
          <p:nvPr/>
        </p:nvGrpSpPr>
        <p:grpSpPr>
          <a:xfrm>
            <a:off x="6487115" y="1487837"/>
            <a:ext cx="1108554" cy="2153038"/>
            <a:chOff x="324452" y="1407515"/>
            <a:chExt cx="2141060" cy="4158370"/>
          </a:xfrm>
          <a:effectLst>
            <a:outerShdw blurRad="63500" sx="101000" sy="101000" algn="ctr" rotWithShape="0">
              <a:prstClr val="black">
                <a:alpha val="8000"/>
              </a:prstClr>
            </a:outerShdw>
          </a:effectLst>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591" y="2040835"/>
              <a:ext cx="1800781" cy="292465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452" y="1407515"/>
              <a:ext cx="2141060" cy="4158370"/>
            </a:xfrm>
            <a:prstGeom prst="rect">
              <a:avLst/>
            </a:prstGeom>
            <a:ln>
              <a:noFill/>
            </a:ln>
            <a:effectLst/>
          </p:spPr>
        </p:pic>
      </p:gr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4731" t="3570" r="5163" b="10294"/>
          <a:stretch/>
        </p:blipFill>
        <p:spPr>
          <a:xfrm>
            <a:off x="5607492" y="1505206"/>
            <a:ext cx="2867802" cy="1977342"/>
          </a:xfrm>
          <a:prstGeom prst="rect">
            <a:avLst/>
          </a:prstGeom>
          <a:ln>
            <a:noFill/>
          </a:ln>
          <a:effectLst/>
        </p:spPr>
      </p:pic>
      <p:grpSp>
        <p:nvGrpSpPr>
          <p:cNvPr id="11" name="Group 10"/>
          <p:cNvGrpSpPr/>
          <p:nvPr/>
        </p:nvGrpSpPr>
        <p:grpSpPr>
          <a:xfrm>
            <a:off x="5687113" y="1550345"/>
            <a:ext cx="2708558" cy="1857544"/>
            <a:chOff x="1759656" y="149572"/>
            <a:chExt cx="6946899" cy="4673600"/>
          </a:xfrm>
          <a:effectLst>
            <a:outerShdw blurRad="63500" sx="101000" sy="101000" algn="ctr" rotWithShape="0">
              <a:prstClr val="black">
                <a:alpha val="8000"/>
              </a:prstClr>
            </a:outerShdw>
          </a:effectLst>
        </p:grpSpPr>
        <p:pic>
          <p:nvPicPr>
            <p:cNvPr id="6" name="Picture 5"/>
            <p:cNvPicPr>
              <a:picLocks noChangeAspect="1"/>
            </p:cNvPicPr>
            <p:nvPr/>
          </p:nvPicPr>
          <p:blipFill>
            <a:blip r:embed="rId6">
              <a:clrChange>
                <a:clrFrom>
                  <a:srgbClr val="FEFFFF"/>
                </a:clrFrom>
                <a:clrTo>
                  <a:srgbClr val="FEFFFF">
                    <a:alpha val="0"/>
                  </a:srgbClr>
                </a:clrTo>
              </a:clrChange>
              <a:extLst>
                <a:ext uri="{28A0092B-C50C-407E-A947-70E740481C1C}">
                  <a14:useLocalDpi xmlns:a14="http://schemas.microsoft.com/office/drawing/2010/main" val="0"/>
                </a:ext>
              </a:extLst>
            </a:blip>
            <a:stretch>
              <a:fillRect/>
            </a:stretch>
          </p:blipFill>
          <p:spPr>
            <a:xfrm>
              <a:off x="1759656" y="149572"/>
              <a:ext cx="6946899" cy="46736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92950" y="414728"/>
              <a:ext cx="5483507" cy="4112630"/>
            </a:xfrm>
            <a:prstGeom prst="rect">
              <a:avLst/>
            </a:prstGeom>
          </p:spPr>
        </p:pic>
      </p:grpSp>
      <p:pic>
        <p:nvPicPr>
          <p:cNvPr id="42" name="Picture 41"/>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5868191" y="1523617"/>
            <a:ext cx="2346402" cy="1911000"/>
          </a:xfrm>
          <a:prstGeom prst="rect">
            <a:avLst/>
          </a:prstGeom>
          <a:effectLst>
            <a:outerShdw blurRad="63500" sx="101000" sy="101000" algn="ctr" rotWithShape="0">
              <a:prstClr val="black">
                <a:alpha val="8000"/>
              </a:prstClr>
            </a:outerShdw>
          </a:effectLst>
        </p:spPr>
      </p:pic>
      <p:grpSp>
        <p:nvGrpSpPr>
          <p:cNvPr id="10" name="Group 9"/>
          <p:cNvGrpSpPr/>
          <p:nvPr/>
        </p:nvGrpSpPr>
        <p:grpSpPr>
          <a:xfrm>
            <a:off x="5414060" y="1456841"/>
            <a:ext cx="3254664" cy="2694804"/>
            <a:chOff x="2581369" y="720817"/>
            <a:chExt cx="7303770" cy="5366385"/>
          </a:xfrm>
        </p:grpSpPr>
        <p:pic>
          <p:nvPicPr>
            <p:cNvPr id="71" name="Picture 70"/>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3014003" y="874257"/>
              <a:ext cx="6453242" cy="3681960"/>
            </a:xfrm>
            <a:prstGeom prst="rect">
              <a:avLst/>
            </a:prstGeom>
          </p:spPr>
        </p:pic>
        <p:pic>
          <p:nvPicPr>
            <p:cNvPr id="43" name="Picture 42" descr="iMacCutout.png"/>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2581369" y="720817"/>
              <a:ext cx="7303770" cy="5366385"/>
            </a:xfrm>
            <a:prstGeom prst="rect">
              <a:avLst/>
            </a:prstGeom>
            <a:effectLst/>
          </p:spPr>
        </p:pic>
      </p:grpSp>
    </p:spTree>
    <p:extLst>
      <p:ext uri="{BB962C8B-B14F-4D97-AF65-F5344CB8AC3E}">
        <p14:creationId xmlns:p14="http://schemas.microsoft.com/office/powerpoint/2010/main" val="40254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childTnLst>
                          </p:cTn>
                        </p:par>
                        <p:par>
                          <p:cTn id="8" fill="hold">
                            <p:stCondLst>
                              <p:cond delay="500"/>
                            </p:stCondLst>
                            <p:childTnLst>
                              <p:par>
                                <p:cTn id="9" presetID="53" presetClass="exit" presetSubtype="32" fill="hold" nodeType="afterEffect">
                                  <p:stCondLst>
                                    <p:cond delay="0"/>
                                  </p:stCondLst>
                                  <p:childTnLst>
                                    <p:anim calcmode="lin" valueType="num">
                                      <p:cBhvr>
                                        <p:cTn id="10" dur="500"/>
                                        <p:tgtEl>
                                          <p:spTgt spid="11"/>
                                        </p:tgtEl>
                                        <p:attrNameLst>
                                          <p:attrName>ppt_w</p:attrName>
                                        </p:attrNameLst>
                                      </p:cBhvr>
                                      <p:tavLst>
                                        <p:tav tm="0">
                                          <p:val>
                                            <p:strVal val="ppt_w"/>
                                          </p:val>
                                        </p:tav>
                                        <p:tav tm="100000">
                                          <p:val>
                                            <p:fltVal val="0"/>
                                          </p:val>
                                        </p:tav>
                                      </p:tavLst>
                                    </p:anim>
                                    <p:anim calcmode="lin" valueType="num">
                                      <p:cBhvr>
                                        <p:cTn id="11" dur="500"/>
                                        <p:tgtEl>
                                          <p:spTgt spid="11"/>
                                        </p:tgtEl>
                                        <p:attrNameLst>
                                          <p:attrName>ppt_h</p:attrName>
                                        </p:attrNameLst>
                                      </p:cBhvr>
                                      <p:tavLst>
                                        <p:tav tm="0">
                                          <p:val>
                                            <p:strVal val="ppt_h"/>
                                          </p:val>
                                        </p:tav>
                                        <p:tav tm="100000">
                                          <p:val>
                                            <p:fltVal val="0"/>
                                          </p:val>
                                        </p:tav>
                                      </p:tavLst>
                                    </p:anim>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wipe(left)">
                                      <p:cBhvr>
                                        <p:cTn id="22" dur="500"/>
                                        <p:tgtEl>
                                          <p:spTgt spid="50"/>
                                        </p:tgtEl>
                                      </p:cBhvr>
                                    </p:animEffect>
                                  </p:childTnLst>
                                </p:cTn>
                              </p:par>
                            </p:childTnLst>
                          </p:cTn>
                        </p:par>
                        <p:par>
                          <p:cTn id="23" fill="hold">
                            <p:stCondLst>
                              <p:cond delay="500"/>
                            </p:stCondLst>
                            <p:childTnLst>
                              <p:par>
                                <p:cTn id="24" presetID="53" presetClass="exit" presetSubtype="32" fill="hold" nodeType="afterEffect">
                                  <p:stCondLst>
                                    <p:cond delay="0"/>
                                  </p:stCondLst>
                                  <p:childTnLst>
                                    <p:anim calcmode="lin" valueType="num">
                                      <p:cBhvr>
                                        <p:cTn id="25" dur="500"/>
                                        <p:tgtEl>
                                          <p:spTgt spid="5"/>
                                        </p:tgtEl>
                                        <p:attrNameLst>
                                          <p:attrName>ppt_w</p:attrName>
                                        </p:attrNameLst>
                                      </p:cBhvr>
                                      <p:tavLst>
                                        <p:tav tm="0">
                                          <p:val>
                                            <p:strVal val="ppt_w"/>
                                          </p:val>
                                        </p:tav>
                                        <p:tav tm="100000">
                                          <p:val>
                                            <p:fltVal val="0"/>
                                          </p:val>
                                        </p:tav>
                                      </p:tavLst>
                                    </p:anim>
                                    <p:anim calcmode="lin" valueType="num">
                                      <p:cBhvr>
                                        <p:cTn id="26" dur="500"/>
                                        <p:tgtEl>
                                          <p:spTgt spid="5"/>
                                        </p:tgtEl>
                                        <p:attrNameLst>
                                          <p:attrName>ppt_h</p:attrName>
                                        </p:attrNameLst>
                                      </p:cBhvr>
                                      <p:tavLst>
                                        <p:tav tm="0">
                                          <p:val>
                                            <p:strVal val="ppt_h"/>
                                          </p:val>
                                        </p:tav>
                                        <p:tav tm="100000">
                                          <p:val>
                                            <p:fltVal val="0"/>
                                          </p:val>
                                        </p:tav>
                                      </p:tavLst>
                                    </p:anim>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wipe(left)">
                                      <p:cBhvr>
                                        <p:cTn id="37" dur="500"/>
                                        <p:tgtEl>
                                          <p:spTgt spid="47"/>
                                        </p:tgtEl>
                                      </p:cBhvr>
                                    </p:animEffect>
                                  </p:childTnLst>
                                </p:cTn>
                              </p:par>
                            </p:childTnLst>
                          </p:cTn>
                        </p:par>
                        <p:par>
                          <p:cTn id="38" fill="hold">
                            <p:stCondLst>
                              <p:cond delay="500"/>
                            </p:stCondLst>
                            <p:childTnLst>
                              <p:par>
                                <p:cTn id="39" presetID="53" presetClass="exit" presetSubtype="32" fill="hold" nodeType="afterEffect">
                                  <p:stCondLst>
                                    <p:cond delay="0"/>
                                  </p:stCondLst>
                                  <p:childTnLst>
                                    <p:anim calcmode="lin" valueType="num">
                                      <p:cBhvr>
                                        <p:cTn id="40" dur="500"/>
                                        <p:tgtEl>
                                          <p:spTgt spid="12"/>
                                        </p:tgtEl>
                                        <p:attrNameLst>
                                          <p:attrName>ppt_w</p:attrName>
                                        </p:attrNameLst>
                                      </p:cBhvr>
                                      <p:tavLst>
                                        <p:tav tm="0">
                                          <p:val>
                                            <p:strVal val="ppt_w"/>
                                          </p:val>
                                        </p:tav>
                                        <p:tav tm="100000">
                                          <p:val>
                                            <p:fltVal val="0"/>
                                          </p:val>
                                        </p:tav>
                                      </p:tavLst>
                                    </p:anim>
                                    <p:anim calcmode="lin" valueType="num">
                                      <p:cBhvr>
                                        <p:cTn id="41" dur="500"/>
                                        <p:tgtEl>
                                          <p:spTgt spid="12"/>
                                        </p:tgtEl>
                                        <p:attrNameLst>
                                          <p:attrName>ppt_h</p:attrName>
                                        </p:attrNameLst>
                                      </p:cBhvr>
                                      <p:tavLst>
                                        <p:tav tm="0">
                                          <p:val>
                                            <p:strVal val="ppt_h"/>
                                          </p:val>
                                        </p:tav>
                                        <p:tav tm="100000">
                                          <p:val>
                                            <p:fltVal val="0"/>
                                          </p:val>
                                        </p:tav>
                                      </p:tavLst>
                                    </p:anim>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wipe(left)">
                                      <p:cBhvr>
                                        <p:cTn id="52" dur="500"/>
                                        <p:tgtEl>
                                          <p:spTgt spid="53"/>
                                        </p:tgtEl>
                                      </p:cBhvr>
                                    </p:animEffect>
                                  </p:childTnLst>
                                </p:cTn>
                              </p:par>
                            </p:childTnLst>
                          </p:cTn>
                        </p:par>
                        <p:par>
                          <p:cTn id="53" fill="hold">
                            <p:stCondLst>
                              <p:cond delay="500"/>
                            </p:stCondLst>
                            <p:childTnLst>
                              <p:par>
                                <p:cTn id="54" presetID="53" presetClass="exit" presetSubtype="32" fill="hold" nodeType="afterEffect">
                                  <p:stCondLst>
                                    <p:cond delay="0"/>
                                  </p:stCondLst>
                                  <p:childTnLst>
                                    <p:anim calcmode="lin" valueType="num">
                                      <p:cBhvr>
                                        <p:cTn id="55" dur="500"/>
                                        <p:tgtEl>
                                          <p:spTgt spid="42"/>
                                        </p:tgtEl>
                                        <p:attrNameLst>
                                          <p:attrName>ppt_w</p:attrName>
                                        </p:attrNameLst>
                                      </p:cBhvr>
                                      <p:tavLst>
                                        <p:tav tm="0">
                                          <p:val>
                                            <p:strVal val="ppt_w"/>
                                          </p:val>
                                        </p:tav>
                                        <p:tav tm="100000">
                                          <p:val>
                                            <p:fltVal val="0"/>
                                          </p:val>
                                        </p:tav>
                                      </p:tavLst>
                                    </p:anim>
                                    <p:anim calcmode="lin" valueType="num">
                                      <p:cBhvr>
                                        <p:cTn id="56" dur="500"/>
                                        <p:tgtEl>
                                          <p:spTgt spid="42"/>
                                        </p:tgtEl>
                                        <p:attrNameLst>
                                          <p:attrName>ppt_h</p:attrName>
                                        </p:attrNameLst>
                                      </p:cBhvr>
                                      <p:tavLst>
                                        <p:tav tm="0">
                                          <p:val>
                                            <p:strVal val="ppt_h"/>
                                          </p:val>
                                        </p:tav>
                                        <p:tav tm="100000">
                                          <p:val>
                                            <p:fltVal val="0"/>
                                          </p:val>
                                        </p:tav>
                                      </p:tavLst>
                                    </p:anim>
                                    <p:animEffect transition="out" filter="fade">
                                      <p:cBhvr>
                                        <p:cTn id="57" dur="500"/>
                                        <p:tgtEl>
                                          <p:spTgt spid="42"/>
                                        </p:tgtEl>
                                      </p:cBhvr>
                                    </p:animEffect>
                                    <p:set>
                                      <p:cBhvr>
                                        <p:cTn id="58" dur="1" fill="hold">
                                          <p:stCondLst>
                                            <p:cond delay="499"/>
                                          </p:stCondLst>
                                        </p:cTn>
                                        <p:tgtEl>
                                          <p:spTgt spid="42"/>
                                        </p:tgtEl>
                                        <p:attrNameLst>
                                          <p:attrName>style.visibility</p:attrName>
                                        </p:attrNameLst>
                                      </p:cBhvr>
                                      <p:to>
                                        <p:strVal val="hidden"/>
                                      </p:to>
                                    </p:set>
                                  </p:childTnLst>
                                </p:cTn>
                              </p:par>
                            </p:childTnLst>
                          </p:cTn>
                        </p:par>
                        <p:par>
                          <p:cTn id="59" fill="hold">
                            <p:stCondLst>
                              <p:cond delay="1000"/>
                            </p:stCondLst>
                            <p:childTnLst>
                              <p:par>
                                <p:cTn id="60" presetID="10" presetClass="entr" presetSubtype="0" fill="hold" nodeType="after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500"/>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xit" presetSubtype="32" fill="hold" nodeType="clickEffect">
                                  <p:stCondLst>
                                    <p:cond delay="0"/>
                                  </p:stCondLst>
                                  <p:childTnLst>
                                    <p:anim calcmode="lin" valueType="num">
                                      <p:cBhvr>
                                        <p:cTn id="66" dur="500"/>
                                        <p:tgtEl>
                                          <p:spTgt spid="10"/>
                                        </p:tgtEl>
                                        <p:attrNameLst>
                                          <p:attrName>ppt_w</p:attrName>
                                        </p:attrNameLst>
                                      </p:cBhvr>
                                      <p:tavLst>
                                        <p:tav tm="0">
                                          <p:val>
                                            <p:strVal val="ppt_w"/>
                                          </p:val>
                                        </p:tav>
                                        <p:tav tm="100000">
                                          <p:val>
                                            <p:fltVal val="0"/>
                                          </p:val>
                                        </p:tav>
                                      </p:tavLst>
                                    </p:anim>
                                    <p:anim calcmode="lin" valueType="num">
                                      <p:cBhvr>
                                        <p:cTn id="67" dur="500"/>
                                        <p:tgtEl>
                                          <p:spTgt spid="10"/>
                                        </p:tgtEl>
                                        <p:attrNameLst>
                                          <p:attrName>ppt_h</p:attrName>
                                        </p:attrNameLst>
                                      </p:cBhvr>
                                      <p:tavLst>
                                        <p:tav tm="0">
                                          <p:val>
                                            <p:strVal val="ppt_h"/>
                                          </p:val>
                                        </p:tav>
                                        <p:tav tm="100000">
                                          <p:val>
                                            <p:fltVal val="0"/>
                                          </p:val>
                                        </p:tav>
                                      </p:tavLst>
                                    </p:anim>
                                    <p:animEffect transition="out" filter="fade">
                                      <p:cBhvr>
                                        <p:cTn id="68" dur="500"/>
                                        <p:tgtEl>
                                          <p:spTgt spid="10"/>
                                        </p:tgtEl>
                                      </p:cBhvr>
                                    </p:animEffect>
                                    <p:set>
                                      <p:cBhvr>
                                        <p:cTn id="69" dur="1" fill="hold">
                                          <p:stCondLst>
                                            <p:cond delay="499"/>
                                          </p:stCondLst>
                                        </p:cTn>
                                        <p:tgtEl>
                                          <p:spTgt spid="10"/>
                                        </p:tgtEl>
                                        <p:attrNameLst>
                                          <p:attrName>style.visibility</p:attrName>
                                        </p:attrNameLst>
                                      </p:cBhvr>
                                      <p:to>
                                        <p:strVal val="hidden"/>
                                      </p:to>
                                    </p:set>
                                  </p:childTnLst>
                                </p:cTn>
                              </p:par>
                            </p:childTnLst>
                          </p:cTn>
                        </p:par>
                        <p:par>
                          <p:cTn id="70" fill="hold">
                            <p:stCondLst>
                              <p:cond delay="500"/>
                            </p:stCondLst>
                            <p:childTnLst>
                              <p:par>
                                <p:cTn id="71" presetID="22" presetClass="entr" presetSubtype="8" fill="hold" nodeType="afterEffect">
                                  <p:stCondLst>
                                    <p:cond delay="0"/>
                                  </p:stCondLst>
                                  <p:childTnLst>
                                    <p:set>
                                      <p:cBhvr>
                                        <p:cTn id="72" dur="1" fill="hold">
                                          <p:stCondLst>
                                            <p:cond delay="0"/>
                                          </p:stCondLst>
                                        </p:cTn>
                                        <p:tgtEl>
                                          <p:spTgt spid="56"/>
                                        </p:tgtEl>
                                        <p:attrNameLst>
                                          <p:attrName>style.visibility</p:attrName>
                                        </p:attrNameLst>
                                      </p:cBhvr>
                                      <p:to>
                                        <p:strVal val="visible"/>
                                      </p:to>
                                    </p:set>
                                    <p:animEffect transition="in" filter="wipe(left)">
                                      <p:cBhvr>
                                        <p:cTn id="73" dur="750"/>
                                        <p:tgtEl>
                                          <p:spTgt spid="56"/>
                                        </p:tgtEl>
                                      </p:cBhvr>
                                    </p:animEffect>
                                  </p:childTnLst>
                                </p:cTn>
                              </p:par>
                            </p:childTnLst>
                          </p:cTn>
                        </p:par>
                        <p:par>
                          <p:cTn id="74" fill="hold">
                            <p:stCondLst>
                              <p:cond delay="1250"/>
                            </p:stCondLst>
                            <p:childTnLst>
                              <p:par>
                                <p:cTn id="75" presetID="22" presetClass="entr" presetSubtype="8" fill="hold" nodeType="afterEffect">
                                  <p:stCondLst>
                                    <p:cond delay="0"/>
                                  </p:stCondLst>
                                  <p:childTnLst>
                                    <p:set>
                                      <p:cBhvr>
                                        <p:cTn id="76" dur="1" fill="hold">
                                          <p:stCondLst>
                                            <p:cond delay="0"/>
                                          </p:stCondLst>
                                        </p:cTn>
                                        <p:tgtEl>
                                          <p:spTgt spid="62"/>
                                        </p:tgtEl>
                                        <p:attrNameLst>
                                          <p:attrName>style.visibility</p:attrName>
                                        </p:attrNameLst>
                                      </p:cBhvr>
                                      <p:to>
                                        <p:strVal val="visible"/>
                                      </p:to>
                                    </p:set>
                                    <p:animEffect transition="in" filter="wipe(left)">
                                      <p:cBhvr>
                                        <p:cTn id="77" dur="750"/>
                                        <p:tgtEl>
                                          <p:spTgt spid="62"/>
                                        </p:tgtEl>
                                      </p:cBhvr>
                                    </p:animEffect>
                                  </p:childTnLst>
                                </p:cTn>
                              </p:par>
                            </p:childTnLst>
                          </p:cTn>
                        </p:par>
                        <p:par>
                          <p:cTn id="78" fill="hold">
                            <p:stCondLst>
                              <p:cond delay="2000"/>
                            </p:stCondLst>
                            <p:childTnLst>
                              <p:par>
                                <p:cTn id="79" presetID="22" presetClass="entr" presetSubtype="8" fill="hold" nodeType="afterEffect">
                                  <p:stCondLst>
                                    <p:cond delay="0"/>
                                  </p:stCondLst>
                                  <p:childTnLst>
                                    <p:set>
                                      <p:cBhvr>
                                        <p:cTn id="80" dur="1" fill="hold">
                                          <p:stCondLst>
                                            <p:cond delay="0"/>
                                          </p:stCondLst>
                                        </p:cTn>
                                        <p:tgtEl>
                                          <p:spTgt spid="59"/>
                                        </p:tgtEl>
                                        <p:attrNameLst>
                                          <p:attrName>style.visibility</p:attrName>
                                        </p:attrNameLst>
                                      </p:cBhvr>
                                      <p:to>
                                        <p:strVal val="visible"/>
                                      </p:to>
                                    </p:set>
                                    <p:animEffect transition="in" filter="wipe(left)">
                                      <p:cBhvr>
                                        <p:cTn id="81" dur="750"/>
                                        <p:tgtEl>
                                          <p:spTgt spid="59"/>
                                        </p:tgtEl>
                                      </p:cBhvr>
                                    </p:animEffect>
                                  </p:childTnLst>
                                </p:cTn>
                              </p:par>
                            </p:childTnLst>
                          </p:cTn>
                        </p:par>
                        <p:par>
                          <p:cTn id="82" fill="hold">
                            <p:stCondLst>
                              <p:cond delay="2750"/>
                            </p:stCondLst>
                            <p:childTnLst>
                              <p:par>
                                <p:cTn id="83" presetID="22" presetClass="entr" presetSubtype="8" fill="hold" nodeType="afterEffect">
                                  <p:stCondLst>
                                    <p:cond delay="0"/>
                                  </p:stCondLst>
                                  <p:childTnLst>
                                    <p:set>
                                      <p:cBhvr>
                                        <p:cTn id="84" dur="1" fill="hold">
                                          <p:stCondLst>
                                            <p:cond delay="0"/>
                                          </p:stCondLst>
                                        </p:cTn>
                                        <p:tgtEl>
                                          <p:spTgt spid="68"/>
                                        </p:tgtEl>
                                        <p:attrNameLst>
                                          <p:attrName>style.visibility</p:attrName>
                                        </p:attrNameLst>
                                      </p:cBhvr>
                                      <p:to>
                                        <p:strVal val="visible"/>
                                      </p:to>
                                    </p:set>
                                    <p:animEffect transition="in" filter="wipe(left)">
                                      <p:cBhvr>
                                        <p:cTn id="85" dur="750"/>
                                        <p:tgtEl>
                                          <p:spTgt spid="68"/>
                                        </p:tgtEl>
                                      </p:cBhvr>
                                    </p:animEffect>
                                  </p:childTnLst>
                                </p:cTn>
                              </p:par>
                            </p:childTnLst>
                          </p:cTn>
                        </p:par>
                        <p:par>
                          <p:cTn id="86" fill="hold">
                            <p:stCondLst>
                              <p:cond delay="3500"/>
                            </p:stCondLst>
                            <p:childTnLst>
                              <p:par>
                                <p:cTn id="87" presetID="22" presetClass="entr" presetSubtype="8" fill="hold" nodeType="afterEffect">
                                  <p:stCondLst>
                                    <p:cond delay="0"/>
                                  </p:stCondLst>
                                  <p:childTnLst>
                                    <p:set>
                                      <p:cBhvr>
                                        <p:cTn id="88" dur="1" fill="hold">
                                          <p:stCondLst>
                                            <p:cond delay="0"/>
                                          </p:stCondLst>
                                        </p:cTn>
                                        <p:tgtEl>
                                          <p:spTgt spid="65"/>
                                        </p:tgtEl>
                                        <p:attrNameLst>
                                          <p:attrName>style.visibility</p:attrName>
                                        </p:attrNameLst>
                                      </p:cBhvr>
                                      <p:to>
                                        <p:strVal val="visible"/>
                                      </p:to>
                                    </p:set>
                                    <p:animEffect transition="in" filter="wipe(left)">
                                      <p:cBhvr>
                                        <p:cTn id="89" dur="75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460335" y="684957"/>
            <a:ext cx="3231397" cy="3696616"/>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nvGrpSpPr>
          <p:cNvPr id="15" name="Group 14"/>
          <p:cNvGrpSpPr/>
          <p:nvPr/>
        </p:nvGrpSpPr>
        <p:grpSpPr>
          <a:xfrm>
            <a:off x="5627551" y="1214492"/>
            <a:ext cx="2987828" cy="2400964"/>
            <a:chOff x="5269760" y="1451856"/>
            <a:chExt cx="3427708" cy="2754443"/>
          </a:xfrm>
        </p:grpSpPr>
        <p:pic>
          <p:nvPicPr>
            <p:cNvPr id="12" name="Picture 11"/>
            <p:cNvPicPr>
              <a:picLocks noChangeAspect="1"/>
            </p:cNvPicPr>
            <p:nvPr/>
          </p:nvPicPr>
          <p:blipFill rotWithShape="1">
            <a:blip r:embed="rId3"/>
            <a:srcRect b="91249"/>
            <a:stretch/>
          </p:blipFill>
          <p:spPr>
            <a:xfrm>
              <a:off x="5269760" y="1451856"/>
              <a:ext cx="3427708" cy="853299"/>
            </a:xfrm>
            <a:prstGeom prst="rect">
              <a:avLst/>
            </a:prstGeom>
          </p:spPr>
        </p:pic>
        <p:pic>
          <p:nvPicPr>
            <p:cNvPr id="5" name="Picture 4"/>
            <p:cNvPicPr>
              <a:picLocks/>
            </p:cNvPicPr>
            <p:nvPr/>
          </p:nvPicPr>
          <p:blipFill rotWithShape="1">
            <a:blip r:embed="rId3"/>
            <a:srcRect b="7492"/>
            <a:stretch/>
          </p:blipFill>
          <p:spPr>
            <a:xfrm>
              <a:off x="5269760" y="2305155"/>
              <a:ext cx="3427708" cy="1901144"/>
            </a:xfrm>
            <a:prstGeom prst="rect">
              <a:avLst/>
            </a:prstGeom>
          </p:spPr>
        </p:pic>
      </p:grpSp>
      <p:sp>
        <p:nvSpPr>
          <p:cNvPr id="2" name="Title 1"/>
          <p:cNvSpPr>
            <a:spLocks noGrp="1"/>
          </p:cNvSpPr>
          <p:nvPr>
            <p:ph type="title"/>
          </p:nvPr>
        </p:nvSpPr>
        <p:spPr>
          <a:xfrm>
            <a:off x="457200" y="150290"/>
            <a:ext cx="7086600" cy="457200"/>
          </a:xfrm>
        </p:spPr>
        <p:txBody>
          <a:bodyPr/>
          <a:lstStyle/>
          <a:p>
            <a:r>
              <a:rPr lang="en-US" dirty="0" smtClean="0"/>
              <a:t>Instead – What You Need To Build a Smart City Is…</a:t>
            </a:r>
            <a:endParaRPr lang="en-US" dirty="0"/>
          </a:p>
        </p:txBody>
      </p:sp>
      <p:sp>
        <p:nvSpPr>
          <p:cNvPr id="6" name="Content Placeholder 5"/>
          <p:cNvSpPr>
            <a:spLocks noGrp="1"/>
          </p:cNvSpPr>
          <p:nvPr>
            <p:ph idx="1"/>
          </p:nvPr>
        </p:nvSpPr>
        <p:spPr>
          <a:xfrm>
            <a:off x="457201" y="581601"/>
            <a:ext cx="4448014" cy="3712114"/>
          </a:xfrm>
        </p:spPr>
        <p:txBody>
          <a:bodyPr/>
          <a:lstStyle/>
          <a:p>
            <a:r>
              <a:rPr lang="en-US" dirty="0" smtClean="0"/>
              <a:t>One Global </a:t>
            </a:r>
            <a:r>
              <a:rPr lang="en-US" dirty="0" err="1" smtClean="0"/>
              <a:t>IoT</a:t>
            </a:r>
            <a:r>
              <a:rPr lang="en-US" dirty="0" smtClean="0"/>
              <a:t> Platform:</a:t>
            </a:r>
          </a:p>
          <a:p>
            <a:pPr>
              <a:spcBef>
                <a:spcPts val="0"/>
              </a:spcBef>
            </a:pPr>
            <a:endParaRPr lang="en-US" sz="950" dirty="0" smtClean="0">
              <a:latin typeface="NeueHaasGroteskText Std" pitchFamily="34" charset="0"/>
            </a:endParaRPr>
          </a:p>
          <a:p>
            <a:pPr marL="171450" indent="-171450">
              <a:spcBef>
                <a:spcPts val="0"/>
              </a:spcBef>
              <a:buFont typeface="Arial" panose="020B0604020202020204" pitchFamily="34" charset="0"/>
              <a:buChar char="•"/>
            </a:pPr>
            <a:r>
              <a:rPr lang="en-US" sz="950" dirty="0" smtClean="0">
                <a:latin typeface="NeueHaasGroteskText Std" pitchFamily="34" charset="0"/>
              </a:rPr>
              <a:t>Leverage the same platform for many services and apps </a:t>
            </a:r>
          </a:p>
          <a:p>
            <a:pPr>
              <a:spcBef>
                <a:spcPts val="0"/>
              </a:spcBef>
            </a:pPr>
            <a:endParaRPr lang="en-US" sz="950" dirty="0" smtClean="0">
              <a:latin typeface="NeueHaasGroteskText Std" pitchFamily="34" charset="0"/>
            </a:endParaRPr>
          </a:p>
          <a:p>
            <a:pPr marL="171450" indent="-171450">
              <a:spcBef>
                <a:spcPts val="0"/>
              </a:spcBef>
              <a:buFont typeface="Arial" panose="020B0604020202020204" pitchFamily="34" charset="0"/>
              <a:buChar char="•"/>
            </a:pPr>
            <a:r>
              <a:rPr lang="en-US" sz="950" dirty="0" smtClean="0">
                <a:latin typeface="NeueHaasGroteskText Std" pitchFamily="34" charset="0"/>
              </a:rPr>
              <a:t>Collect and analyze sensor data across one city platform so they can be correlated and measured</a:t>
            </a:r>
          </a:p>
          <a:p>
            <a:pPr marL="171450" indent="-171450">
              <a:spcBef>
                <a:spcPts val="0"/>
              </a:spcBef>
              <a:buFont typeface="Arial" panose="020B0604020202020204" pitchFamily="34" charset="0"/>
              <a:buChar char="•"/>
            </a:pPr>
            <a:endParaRPr lang="en-US" sz="950" dirty="0" smtClean="0">
              <a:latin typeface="NeueHaasGroteskText Std" pitchFamily="34" charset="0"/>
            </a:endParaRPr>
          </a:p>
          <a:p>
            <a:pPr marL="171450" indent="-171450">
              <a:spcBef>
                <a:spcPts val="0"/>
              </a:spcBef>
              <a:buFont typeface="Arial" panose="020B0604020202020204" pitchFamily="34" charset="0"/>
              <a:buChar char="•"/>
            </a:pPr>
            <a:r>
              <a:rPr lang="en-US" sz="950" dirty="0" smtClean="0">
                <a:latin typeface="NeueHaasGroteskText Std" pitchFamily="34" charset="0"/>
              </a:rPr>
              <a:t>Build on an open standards platform for lower cost, scalability and future expansion. </a:t>
            </a:r>
          </a:p>
          <a:p>
            <a:pPr marL="171450" indent="-171450">
              <a:spcBef>
                <a:spcPts val="0"/>
              </a:spcBef>
              <a:buFont typeface="Arial" panose="020B0604020202020204" pitchFamily="34" charset="0"/>
              <a:buChar char="•"/>
            </a:pPr>
            <a:endParaRPr lang="en-US" sz="950" dirty="0" smtClean="0">
              <a:latin typeface="NeueHaasGroteskText Std" pitchFamily="34" charset="0"/>
            </a:endParaRPr>
          </a:p>
          <a:p>
            <a:pPr marL="171450" indent="-171450">
              <a:spcBef>
                <a:spcPts val="0"/>
              </a:spcBef>
              <a:buFont typeface="Arial" panose="020B0604020202020204" pitchFamily="34" charset="0"/>
              <a:buChar char="•"/>
            </a:pPr>
            <a:r>
              <a:rPr lang="en-US" sz="950" dirty="0" smtClean="0">
                <a:latin typeface="NeueHaasGroteskText Std" pitchFamily="34" charset="0"/>
              </a:rPr>
              <a:t>Foster </a:t>
            </a:r>
            <a:r>
              <a:rPr lang="en-US" sz="950" dirty="0">
                <a:latin typeface="NeueHaasGroteskText Std" pitchFamily="34" charset="0"/>
              </a:rPr>
              <a:t>economic development by attracting new businesses, growing existing ones, and creating new jobs </a:t>
            </a:r>
          </a:p>
          <a:p>
            <a:pPr marL="171450" indent="-171450">
              <a:spcBef>
                <a:spcPts val="0"/>
              </a:spcBef>
              <a:buFont typeface="Arial" panose="020B0604020202020204" pitchFamily="34" charset="0"/>
              <a:buChar char="•"/>
            </a:pPr>
            <a:endParaRPr lang="en-US" sz="950" dirty="0" smtClean="0">
              <a:latin typeface="NeueHaasGroteskText Std" pitchFamily="34" charset="0"/>
            </a:endParaRPr>
          </a:p>
          <a:p>
            <a:pPr marL="171450" indent="-171450">
              <a:spcBef>
                <a:spcPts val="0"/>
              </a:spcBef>
              <a:buFont typeface="Arial" panose="020B0604020202020204" pitchFamily="34" charset="0"/>
              <a:buChar char="•"/>
            </a:pPr>
            <a:r>
              <a:rPr lang="en-US" sz="950" dirty="0" smtClean="0">
                <a:latin typeface="NeueHaasGroteskText Std" pitchFamily="34" charset="0"/>
              </a:rPr>
              <a:t>Improve  </a:t>
            </a:r>
            <a:r>
              <a:rPr lang="en-US" sz="950" dirty="0">
                <a:latin typeface="NeueHaasGroteskText Std" pitchFamily="34" charset="0"/>
              </a:rPr>
              <a:t>sustainability through reductions in energy use and greenhouse gas emissions, among other </a:t>
            </a:r>
            <a:r>
              <a:rPr lang="en-US" sz="950" dirty="0" smtClean="0">
                <a:latin typeface="NeueHaasGroteskText Std" pitchFamily="34" charset="0"/>
              </a:rPr>
              <a:t>efforts</a:t>
            </a:r>
            <a:endParaRPr lang="en-US" sz="950" dirty="0">
              <a:latin typeface="NeueHaasGroteskText Std" pitchFamily="34" charset="0"/>
            </a:endParaRPr>
          </a:p>
          <a:p>
            <a:pPr marL="171450" indent="-171450">
              <a:spcBef>
                <a:spcPts val="0"/>
              </a:spcBef>
              <a:buFont typeface="Arial" panose="020B0604020202020204" pitchFamily="34" charset="0"/>
              <a:buChar char="•"/>
            </a:pPr>
            <a:endParaRPr lang="en-US" sz="950" dirty="0" smtClean="0">
              <a:latin typeface="NeueHaasGroteskText Std" pitchFamily="34" charset="0"/>
            </a:endParaRPr>
          </a:p>
          <a:p>
            <a:pPr marL="171450" indent="-171450">
              <a:spcBef>
                <a:spcPts val="0"/>
              </a:spcBef>
              <a:buFont typeface="Arial" panose="020B0604020202020204" pitchFamily="34" charset="0"/>
              <a:buChar char="•"/>
            </a:pPr>
            <a:r>
              <a:rPr lang="en-US" sz="950" dirty="0" smtClean="0">
                <a:latin typeface="NeueHaasGroteskText Std" pitchFamily="34" charset="0"/>
              </a:rPr>
              <a:t>Engage with </a:t>
            </a:r>
            <a:r>
              <a:rPr lang="en-US" sz="950" dirty="0">
                <a:latin typeface="NeueHaasGroteskText Std" pitchFamily="34" charset="0"/>
              </a:rPr>
              <a:t>citizens, businesses, and community groups as active partners in city operations and decision-making </a:t>
            </a:r>
          </a:p>
          <a:p>
            <a:pPr marL="171450" indent="-171450">
              <a:spcBef>
                <a:spcPts val="0"/>
              </a:spcBef>
              <a:buFont typeface="Arial" panose="020B0604020202020204" pitchFamily="34" charset="0"/>
              <a:buChar char="•"/>
            </a:pPr>
            <a:endParaRPr lang="en-US" sz="950" dirty="0" smtClean="0">
              <a:latin typeface="NeueHaasGroteskText Std" pitchFamily="34" charset="0"/>
            </a:endParaRPr>
          </a:p>
          <a:p>
            <a:pPr marL="171450" indent="-171450">
              <a:spcBef>
                <a:spcPts val="0"/>
              </a:spcBef>
              <a:buFont typeface="Arial" panose="020B0604020202020204" pitchFamily="34" charset="0"/>
              <a:buChar char="•"/>
            </a:pPr>
            <a:r>
              <a:rPr lang="en-US" sz="950" dirty="0" smtClean="0">
                <a:latin typeface="NeueHaasGroteskText Std" pitchFamily="34" charset="0"/>
              </a:rPr>
              <a:t>Develop a </a:t>
            </a:r>
            <a:r>
              <a:rPr lang="en-US" sz="950" dirty="0">
                <a:latin typeface="NeueHaasGroteskText Std" pitchFamily="34" charset="0"/>
              </a:rPr>
              <a:t>partnership ecosystem with like-minded vendors, universities and colleges, utilities, and other organizations to produce new products and services for constituents </a:t>
            </a:r>
            <a:endParaRPr lang="en-US" sz="950" dirty="0" smtClean="0">
              <a:latin typeface="NeueHaasGroteskText Std" pitchFamily="34" charset="0"/>
            </a:endParaRPr>
          </a:p>
          <a:p>
            <a:pPr marL="171450" indent="-171450">
              <a:spcBef>
                <a:spcPts val="0"/>
              </a:spcBef>
              <a:buFont typeface="Arial" panose="020B0604020202020204" pitchFamily="34" charset="0"/>
              <a:buChar char="•"/>
            </a:pPr>
            <a:endParaRPr lang="en-US" sz="950" dirty="0" smtClean="0">
              <a:latin typeface="NeueHaasGroteskText Std" pitchFamily="34" charset="0"/>
            </a:endParaRPr>
          </a:p>
          <a:p>
            <a:pPr marL="171450" indent="-171450">
              <a:spcBef>
                <a:spcPts val="0"/>
              </a:spcBef>
              <a:buFont typeface="Arial" panose="020B0604020202020204" pitchFamily="34" charset="0"/>
              <a:buChar char="•"/>
            </a:pPr>
            <a:r>
              <a:rPr lang="en-US" sz="950" dirty="0" smtClean="0">
                <a:latin typeface="NeueHaasGroteskText Std" pitchFamily="34" charset="0"/>
              </a:rPr>
              <a:t>Take  </a:t>
            </a:r>
            <a:r>
              <a:rPr lang="en-US" sz="950" dirty="0">
                <a:latin typeface="NeueHaasGroteskText Std" pitchFamily="34" charset="0"/>
              </a:rPr>
              <a:t>an innovative approach to improving the quality of life for residents, solving long-standing urban challenges </a:t>
            </a:r>
            <a:endParaRPr lang="en-US" sz="950" dirty="0" smtClean="0">
              <a:latin typeface="NeueHaasGroteskText Std" pitchFamily="34" charset="0"/>
            </a:endParaRPr>
          </a:p>
          <a:p>
            <a:pPr marL="171450" indent="-171450">
              <a:spcBef>
                <a:spcPts val="0"/>
              </a:spcBef>
              <a:buFont typeface="Arial" panose="020B0604020202020204" pitchFamily="34" charset="0"/>
              <a:buChar char="•"/>
            </a:pPr>
            <a:endParaRPr lang="en-US" sz="950" dirty="0" smtClean="0"/>
          </a:p>
          <a:p>
            <a:pPr marL="171450" indent="-171450">
              <a:spcBef>
                <a:spcPts val="0"/>
              </a:spcBef>
              <a:buFont typeface="Arial" panose="020B0604020202020204" pitchFamily="34" charset="0"/>
              <a:buChar char="•"/>
            </a:pPr>
            <a:r>
              <a:rPr lang="en-US" sz="950" dirty="0" smtClean="0"/>
              <a:t>A partner who can design, deploy and maintain it</a:t>
            </a:r>
            <a:endParaRPr lang="en-US" sz="950" dirty="0"/>
          </a:p>
        </p:txBody>
      </p:sp>
      <p:sp>
        <p:nvSpPr>
          <p:cNvPr id="3" name="TextBox 2"/>
          <p:cNvSpPr txBox="1"/>
          <p:nvPr/>
        </p:nvSpPr>
        <p:spPr>
          <a:xfrm>
            <a:off x="5536194" y="1337991"/>
            <a:ext cx="3155044" cy="630938"/>
          </a:xfrm>
          <a:prstGeom prst="rect">
            <a:avLst/>
          </a:prstGeom>
          <a:noFill/>
        </p:spPr>
        <p:txBody>
          <a:bodyPr wrap="square" lIns="76197" tIns="38098" rIns="76197" bIns="38098" rtlCol="0">
            <a:spAutoFit/>
          </a:bodyPr>
          <a:lstStyle/>
          <a:p>
            <a:pPr algn="ctr"/>
            <a:r>
              <a:rPr lang="en-US" b="1" dirty="0">
                <a:solidFill>
                  <a:srgbClr val="333333"/>
                </a:solidFill>
              </a:rPr>
              <a:t>“If you can’t measure it, you can’t manage it”</a:t>
            </a:r>
          </a:p>
        </p:txBody>
      </p:sp>
      <p:sp>
        <p:nvSpPr>
          <p:cNvPr id="9" name="TextBox 8"/>
          <p:cNvSpPr txBox="1"/>
          <p:nvPr/>
        </p:nvSpPr>
        <p:spPr>
          <a:xfrm>
            <a:off x="5336558" y="4496381"/>
            <a:ext cx="3478949" cy="230832"/>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smtClean="0">
                <a:ln>
                  <a:noFill/>
                </a:ln>
                <a:solidFill>
                  <a:srgbClr val="000000"/>
                </a:solidFill>
                <a:effectLst/>
                <a:uLnTx/>
                <a:uFillTx/>
              </a:rPr>
              <a:t>Information from IDC Government Insights 2014 White Paper.</a:t>
            </a:r>
          </a:p>
        </p:txBody>
      </p:sp>
    </p:spTree>
    <p:extLst>
      <p:ext uri="{BB962C8B-B14F-4D97-AF65-F5344CB8AC3E}">
        <p14:creationId xmlns:p14="http://schemas.microsoft.com/office/powerpoint/2010/main" val="33532893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p:cNvPicPr>
            <a:picLocks noGrp="1" noChangeAspect="1"/>
          </p:cNvPicPr>
          <p:nvPr>
            <p:ph type="pic" sz="quarter" idx="15"/>
          </p:nvPr>
        </p:nvPicPr>
        <p:blipFill>
          <a:blip r:embed="rId2"/>
          <a:srcRect t="-27472" b="-27472"/>
          <a:stretch>
            <a:fillRect/>
          </a:stretch>
        </p:blipFill>
        <p:spPr/>
      </p:pic>
      <p:pic>
        <p:nvPicPr>
          <p:cNvPr id="11" name="Picture Placeholder 10"/>
          <p:cNvPicPr>
            <a:picLocks noGrp="1" noChangeAspect="1"/>
          </p:cNvPicPr>
          <p:nvPr>
            <p:ph type="pic" sz="quarter" idx="16"/>
          </p:nvPr>
        </p:nvPicPr>
        <p:blipFill>
          <a:blip r:embed="rId3"/>
          <a:srcRect l="902" r="902"/>
          <a:stretch>
            <a:fillRect/>
          </a:stretch>
        </p:blipFill>
        <p:spPr>
          <a:xfrm>
            <a:off x="6101757" y="1140828"/>
            <a:ext cx="2609693" cy="1309533"/>
          </a:xfrm>
        </p:spPr>
      </p:pic>
      <p:pic>
        <p:nvPicPr>
          <p:cNvPr id="12" name="Content Placeholder 11"/>
          <p:cNvPicPr>
            <a:picLocks noGrp="1" noChangeAspect="1"/>
          </p:cNvPicPr>
          <p:nvPr>
            <p:ph sz="quarter" idx="18"/>
          </p:nvPr>
        </p:nvPicPr>
        <p:blipFill>
          <a:blip r:embed="rId4"/>
          <a:srcRect t="-18448" b="-18448"/>
          <a:stretch>
            <a:fillRect/>
          </a:stretch>
        </p:blipFill>
        <p:spPr>
          <a:xfrm>
            <a:off x="465138" y="3090925"/>
            <a:ext cx="2598737" cy="1628775"/>
          </a:xfrm>
        </p:spPr>
      </p:pic>
      <p:pic>
        <p:nvPicPr>
          <p:cNvPr id="13" name="Content Placeholder 12"/>
          <p:cNvPicPr>
            <a:picLocks noGrp="1" noChangeAspect="1"/>
          </p:cNvPicPr>
          <p:nvPr>
            <p:ph sz="quarter" idx="19"/>
          </p:nvPr>
        </p:nvPicPr>
        <p:blipFill>
          <a:blip r:embed="rId5"/>
          <a:srcRect t="3108" b="3108"/>
          <a:stretch>
            <a:fillRect/>
          </a:stretch>
        </p:blipFill>
        <p:spPr>
          <a:xfrm>
            <a:off x="3263214" y="3139832"/>
            <a:ext cx="2610536" cy="1358429"/>
          </a:xfrm>
        </p:spPr>
      </p:pic>
      <p:sp>
        <p:nvSpPr>
          <p:cNvPr id="4" name="Title 3"/>
          <p:cNvSpPr>
            <a:spLocks noGrp="1"/>
          </p:cNvSpPr>
          <p:nvPr>
            <p:ph type="title"/>
          </p:nvPr>
        </p:nvSpPr>
        <p:spPr>
          <a:xfrm>
            <a:off x="452441" y="192024"/>
            <a:ext cx="8537179" cy="457200"/>
          </a:xfrm>
        </p:spPr>
        <p:txBody>
          <a:bodyPr anchor="ctr">
            <a:noAutofit/>
          </a:bodyPr>
          <a:lstStyle/>
          <a:p>
            <a:pPr algn="ctr"/>
            <a:r>
              <a:rPr lang="en-US" dirty="0" smtClean="0"/>
              <a:t>What does it take to deliver a  Smart City?</a:t>
            </a:r>
            <a:endParaRPr lang="en-US" dirty="0"/>
          </a:p>
        </p:txBody>
      </p:sp>
      <p:sp>
        <p:nvSpPr>
          <p:cNvPr id="15" name="TextBox 14"/>
          <p:cNvSpPr txBox="1"/>
          <p:nvPr/>
        </p:nvSpPr>
        <p:spPr>
          <a:xfrm>
            <a:off x="3263214" y="785397"/>
            <a:ext cx="2630922" cy="338554"/>
          </a:xfrm>
          <a:prstGeom prst="rect">
            <a:avLst/>
          </a:prstGeom>
          <a:noFill/>
        </p:spPr>
        <p:txBody>
          <a:bodyPr wrap="square" rtlCol="0">
            <a:spAutoFit/>
          </a:bodyPr>
          <a:lstStyle/>
          <a:p>
            <a:pPr algn="ctr"/>
            <a:r>
              <a:rPr lang="en-US" sz="1600" b="1" dirty="0" smtClean="0">
                <a:solidFill>
                  <a:srgbClr val="CD040B"/>
                </a:solidFill>
              </a:rPr>
              <a:t>Passion</a:t>
            </a:r>
            <a:endParaRPr lang="en-US" sz="1600" b="1" dirty="0">
              <a:solidFill>
                <a:srgbClr val="CD040B"/>
              </a:solidFill>
            </a:endParaRPr>
          </a:p>
        </p:txBody>
      </p:sp>
      <p:sp>
        <p:nvSpPr>
          <p:cNvPr id="16" name="TextBox 15"/>
          <p:cNvSpPr txBox="1"/>
          <p:nvPr/>
        </p:nvSpPr>
        <p:spPr>
          <a:xfrm>
            <a:off x="6101757" y="785397"/>
            <a:ext cx="2630922" cy="338554"/>
          </a:xfrm>
          <a:prstGeom prst="rect">
            <a:avLst/>
          </a:prstGeom>
          <a:noFill/>
        </p:spPr>
        <p:txBody>
          <a:bodyPr wrap="square" rtlCol="0">
            <a:spAutoFit/>
          </a:bodyPr>
          <a:lstStyle/>
          <a:p>
            <a:pPr algn="ctr"/>
            <a:r>
              <a:rPr lang="en-US" sz="1600" b="1" dirty="0" smtClean="0">
                <a:solidFill>
                  <a:srgbClr val="CD040B"/>
                </a:solidFill>
              </a:rPr>
              <a:t>Smart City Experience</a:t>
            </a:r>
            <a:endParaRPr lang="en-US" sz="1600" b="1" dirty="0">
              <a:solidFill>
                <a:srgbClr val="CD040B"/>
              </a:solidFill>
            </a:endParaRPr>
          </a:p>
        </p:txBody>
      </p:sp>
      <p:sp>
        <p:nvSpPr>
          <p:cNvPr id="17" name="TextBox 16"/>
          <p:cNvSpPr txBox="1"/>
          <p:nvPr/>
        </p:nvSpPr>
        <p:spPr>
          <a:xfrm>
            <a:off x="3242461" y="2724151"/>
            <a:ext cx="2630922" cy="338554"/>
          </a:xfrm>
          <a:prstGeom prst="rect">
            <a:avLst/>
          </a:prstGeom>
          <a:noFill/>
        </p:spPr>
        <p:txBody>
          <a:bodyPr wrap="square" rtlCol="0">
            <a:spAutoFit/>
          </a:bodyPr>
          <a:lstStyle/>
          <a:p>
            <a:pPr algn="ctr"/>
            <a:r>
              <a:rPr lang="en-US" sz="1600" b="1" dirty="0" smtClean="0">
                <a:solidFill>
                  <a:srgbClr val="CD040B"/>
                </a:solidFill>
              </a:rPr>
              <a:t>Team Philosophy</a:t>
            </a:r>
            <a:endParaRPr lang="en-US" sz="1600" b="1" dirty="0">
              <a:solidFill>
                <a:srgbClr val="CD040B"/>
              </a:solidFill>
            </a:endParaRPr>
          </a:p>
        </p:txBody>
      </p:sp>
      <p:sp>
        <p:nvSpPr>
          <p:cNvPr id="19" name="TextBox 18"/>
          <p:cNvSpPr txBox="1"/>
          <p:nvPr/>
        </p:nvSpPr>
        <p:spPr>
          <a:xfrm>
            <a:off x="452442" y="785397"/>
            <a:ext cx="2630922" cy="338554"/>
          </a:xfrm>
          <a:prstGeom prst="rect">
            <a:avLst/>
          </a:prstGeom>
          <a:noFill/>
        </p:spPr>
        <p:txBody>
          <a:bodyPr wrap="square" rtlCol="0">
            <a:spAutoFit/>
          </a:bodyPr>
          <a:lstStyle/>
          <a:p>
            <a:pPr algn="ctr"/>
            <a:r>
              <a:rPr lang="is-IS" sz="1600" b="1" dirty="0" smtClean="0">
                <a:solidFill>
                  <a:srgbClr val="CD040B"/>
                </a:solidFill>
              </a:rPr>
              <a:t>…this is Different</a:t>
            </a:r>
            <a:endParaRPr lang="en-US" sz="1600" b="1" dirty="0">
              <a:solidFill>
                <a:srgbClr val="CD040B"/>
              </a:solidFill>
            </a:endParaRPr>
          </a:p>
        </p:txBody>
      </p:sp>
      <p:sp>
        <p:nvSpPr>
          <p:cNvPr id="20" name="TextBox 19"/>
          <p:cNvSpPr txBox="1"/>
          <p:nvPr/>
        </p:nvSpPr>
        <p:spPr>
          <a:xfrm>
            <a:off x="346861" y="2719953"/>
            <a:ext cx="2630922" cy="338554"/>
          </a:xfrm>
          <a:prstGeom prst="rect">
            <a:avLst/>
          </a:prstGeom>
          <a:noFill/>
        </p:spPr>
        <p:txBody>
          <a:bodyPr wrap="square" rtlCol="0">
            <a:spAutoFit/>
          </a:bodyPr>
          <a:lstStyle/>
          <a:p>
            <a:pPr algn="ctr"/>
            <a:r>
              <a:rPr lang="en-US" sz="1600" b="1" dirty="0" smtClean="0">
                <a:solidFill>
                  <a:srgbClr val="CD040B"/>
                </a:solidFill>
              </a:rPr>
              <a:t>Community Focus</a:t>
            </a:r>
            <a:endParaRPr lang="en-US" sz="1600" b="1" dirty="0">
              <a:solidFill>
                <a:srgbClr val="CD040B"/>
              </a:solidFill>
            </a:endParaRPr>
          </a:p>
        </p:txBody>
      </p:sp>
      <p:pic>
        <p:nvPicPr>
          <p:cNvPr id="21" name="Picture Placeholder 13"/>
          <p:cNvPicPr>
            <a:picLocks noChangeAspect="1"/>
          </p:cNvPicPr>
          <p:nvPr/>
        </p:nvPicPr>
        <p:blipFill>
          <a:blip r:embed="rId6"/>
          <a:srcRect t="-25071" b="-25071"/>
          <a:stretch>
            <a:fillRect/>
          </a:stretch>
        </p:blipFill>
        <p:spPr bwMode="gray">
          <a:xfrm>
            <a:off x="6101757" y="3062705"/>
            <a:ext cx="2630922" cy="1600200"/>
          </a:xfrm>
          <a:prstGeom prst="rect">
            <a:avLst/>
          </a:prstGeom>
        </p:spPr>
      </p:pic>
      <p:sp>
        <p:nvSpPr>
          <p:cNvPr id="22" name="TextBox 21"/>
          <p:cNvSpPr txBox="1"/>
          <p:nvPr/>
        </p:nvSpPr>
        <p:spPr>
          <a:xfrm>
            <a:off x="6101757" y="2724151"/>
            <a:ext cx="2630922" cy="338554"/>
          </a:xfrm>
          <a:prstGeom prst="rect">
            <a:avLst/>
          </a:prstGeom>
          <a:noFill/>
        </p:spPr>
        <p:txBody>
          <a:bodyPr wrap="square" rtlCol="0">
            <a:spAutoFit/>
          </a:bodyPr>
          <a:lstStyle/>
          <a:p>
            <a:pPr algn="ctr"/>
            <a:r>
              <a:rPr lang="en-US" sz="1600" b="1" dirty="0" smtClean="0">
                <a:solidFill>
                  <a:srgbClr val="CD040B"/>
                </a:solidFill>
              </a:rPr>
              <a:t>Long Term Investment</a:t>
            </a:r>
            <a:endParaRPr lang="en-US" sz="1600" b="1" dirty="0">
              <a:solidFill>
                <a:srgbClr val="CD040B"/>
              </a:solidFill>
            </a:endParaRPr>
          </a:p>
        </p:txBody>
      </p:sp>
      <p:pic>
        <p:nvPicPr>
          <p:cNvPr id="28" name="Picture Placeholder 27"/>
          <p:cNvPicPr>
            <a:picLocks noGrp="1" noChangeAspect="1"/>
          </p:cNvPicPr>
          <p:nvPr>
            <p:ph type="pic" sz="quarter" idx="17"/>
          </p:nvPr>
        </p:nvPicPr>
        <p:blipFill>
          <a:blip r:embed="rId7"/>
          <a:srcRect t="4871" b="4871"/>
          <a:stretch>
            <a:fillRect/>
          </a:stretch>
        </p:blipFill>
        <p:spPr>
          <a:xfrm>
            <a:off x="3263214" y="1123951"/>
            <a:ext cx="2630922" cy="1309533"/>
          </a:xfrm>
        </p:spPr>
      </p:pic>
      <p:sp>
        <p:nvSpPr>
          <p:cNvPr id="23" name="Slide Number Placeholder 2"/>
          <p:cNvSpPr txBox="1">
            <a:spLocks/>
          </p:cNvSpPr>
          <p:nvPr/>
        </p:nvSpPr>
        <p:spPr>
          <a:xfrm>
            <a:off x="8467773" y="4797243"/>
            <a:ext cx="343718" cy="28940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EBB264-7EA1-B140-B863-91CCA1B22368}" type="slidenum">
              <a:rPr lang="en-US" sz="800" smtClean="0">
                <a:solidFill>
                  <a:srgbClr val="000000"/>
                </a:solidFill>
              </a:rPr>
              <a:pPr/>
              <a:t>6</a:t>
            </a:fld>
            <a:endParaRPr lang="en-US" sz="800" dirty="0">
              <a:solidFill>
                <a:srgbClr val="000000"/>
              </a:solidFill>
            </a:endParaRPr>
          </a:p>
        </p:txBody>
      </p:sp>
    </p:spTree>
    <p:extLst>
      <p:ext uri="{BB962C8B-B14F-4D97-AF65-F5344CB8AC3E}">
        <p14:creationId xmlns:p14="http://schemas.microsoft.com/office/powerpoint/2010/main" val="32772051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6"/>
          </p:nvPr>
        </p:nvSpPr>
        <p:spPr>
          <a:xfrm>
            <a:off x="457200" y="307115"/>
            <a:ext cx="2213642" cy="2852616"/>
          </a:xfrm>
        </p:spPr>
        <p:txBody>
          <a:bodyPr anchor="ctr" anchorCtr="0">
            <a:normAutofit/>
          </a:bodyPr>
          <a:lstStyle/>
          <a:p>
            <a:r>
              <a:rPr lang="en-US" dirty="0" smtClean="0"/>
              <a:t>Serving Communiti</a:t>
            </a:r>
            <a:r>
              <a:rPr lang="en-US" dirty="0"/>
              <a:t>e</a:t>
            </a:r>
            <a:r>
              <a:rPr lang="en-US" dirty="0" smtClean="0"/>
              <a:t>s through One Verizon.</a:t>
            </a:r>
            <a:endParaRPr lang="en-US" dirty="0"/>
          </a:p>
        </p:txBody>
      </p:sp>
      <p:grpSp>
        <p:nvGrpSpPr>
          <p:cNvPr id="108" name="Group 107"/>
          <p:cNvGrpSpPr/>
          <p:nvPr/>
        </p:nvGrpSpPr>
        <p:grpSpPr>
          <a:xfrm>
            <a:off x="3499142" y="114300"/>
            <a:ext cx="5136333" cy="4907236"/>
            <a:chOff x="3124200" y="114300"/>
            <a:chExt cx="6022630" cy="4697269"/>
          </a:xfrm>
        </p:grpSpPr>
        <p:sp>
          <p:nvSpPr>
            <p:cNvPr id="161" name="Oval 160"/>
            <p:cNvSpPr/>
            <p:nvPr/>
          </p:nvSpPr>
          <p:spPr>
            <a:xfrm>
              <a:off x="7182519" y="2422959"/>
              <a:ext cx="402543" cy="321165"/>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rgbClr val="FFFFFF"/>
                </a:solidFill>
              </a:endParaRPr>
            </a:p>
          </p:txBody>
        </p:sp>
        <p:pic>
          <p:nvPicPr>
            <p:cNvPr id="109"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724403" y="646501"/>
              <a:ext cx="2830086" cy="746704"/>
            </a:xfrm>
            <a:prstGeom prst="rect">
              <a:avLst/>
            </a:prstGeom>
            <a:ln>
              <a:noFill/>
            </a:ln>
            <a:effectLst>
              <a:softEdge rad="112500"/>
            </a:effectLst>
          </p:spPr>
        </p:pic>
        <p:sp>
          <p:nvSpPr>
            <p:cNvPr id="110" name="Block Arc 109"/>
            <p:cNvSpPr/>
            <p:nvPr/>
          </p:nvSpPr>
          <p:spPr>
            <a:xfrm>
              <a:off x="3471541" y="1702131"/>
              <a:ext cx="5306538" cy="640118"/>
            </a:xfrm>
            <a:prstGeom prst="blockArc">
              <a:avLst/>
            </a:prstGeom>
            <a:solidFill>
              <a:schemeClr val="accent1">
                <a:lumMod val="20000"/>
                <a:lumOff val="80000"/>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solidFill>
                  <a:srgbClr val="000000"/>
                </a:solidFill>
              </a:endParaRPr>
            </a:p>
          </p:txBody>
        </p:sp>
        <p:sp>
          <p:nvSpPr>
            <p:cNvPr id="111" name="Block Arc 110"/>
            <p:cNvSpPr/>
            <p:nvPr/>
          </p:nvSpPr>
          <p:spPr>
            <a:xfrm>
              <a:off x="3347868" y="1497237"/>
              <a:ext cx="5553887" cy="640118"/>
            </a:xfrm>
            <a:prstGeom prst="blockArc">
              <a:avLst/>
            </a:prstGeom>
            <a:solidFill>
              <a:schemeClr val="accent1">
                <a:lumMod val="20000"/>
                <a:lumOff val="80000"/>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solidFill>
                  <a:srgbClr val="000000"/>
                </a:solidFill>
              </a:endParaRPr>
            </a:p>
          </p:txBody>
        </p:sp>
        <p:sp>
          <p:nvSpPr>
            <p:cNvPr id="112" name="Rectangle 111"/>
            <p:cNvSpPr/>
            <p:nvPr/>
          </p:nvSpPr>
          <p:spPr>
            <a:xfrm>
              <a:off x="5293287" y="4052732"/>
              <a:ext cx="1921079" cy="758837"/>
            </a:xfrm>
            <a:prstGeom prst="rect">
              <a:avLst/>
            </a:prstGeom>
            <a: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solidFill>
                  <a:srgbClr val="FFFFFF"/>
                </a:solidFill>
              </a:endParaRPr>
            </a:p>
          </p:txBody>
        </p:sp>
        <p:sp>
          <p:nvSpPr>
            <p:cNvPr id="113" name="Rectangle 112"/>
            <p:cNvSpPr/>
            <p:nvPr/>
          </p:nvSpPr>
          <p:spPr>
            <a:xfrm>
              <a:off x="6621376" y="4052732"/>
              <a:ext cx="2525454" cy="758837"/>
            </a:xfrm>
            <a:prstGeom prst="rect">
              <a:avLst/>
            </a:prstGeom>
            <a:blipFill>
              <a:blip r:embed="rId5" cstate="print">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solidFill>
                  <a:srgbClr val="FFFFFF"/>
                </a:solidFill>
              </a:endParaRPr>
            </a:p>
          </p:txBody>
        </p:sp>
        <p:sp>
          <p:nvSpPr>
            <p:cNvPr id="114" name="Rectangle 113"/>
            <p:cNvSpPr/>
            <p:nvPr/>
          </p:nvSpPr>
          <p:spPr>
            <a:xfrm>
              <a:off x="3223496" y="4052732"/>
              <a:ext cx="2076249" cy="758837"/>
            </a:xfrm>
            <a:prstGeom prst="rect">
              <a:avLst/>
            </a:prstGeom>
            <a:blipFill>
              <a:blip r:embed="rId7" cstate="print">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solidFill>
                  <a:srgbClr val="FFFFFF"/>
                </a:solidFill>
              </a:endParaRPr>
            </a:p>
          </p:txBody>
        </p:sp>
        <p:grpSp>
          <p:nvGrpSpPr>
            <p:cNvPr id="115" name="Group 114"/>
            <p:cNvGrpSpPr/>
            <p:nvPr/>
          </p:nvGrpSpPr>
          <p:grpSpPr>
            <a:xfrm>
              <a:off x="3372321" y="3584138"/>
              <a:ext cx="5709160" cy="1112496"/>
              <a:chOff x="158602" y="4481830"/>
              <a:chExt cx="8769202" cy="1818217"/>
            </a:xfrm>
          </p:grpSpPr>
          <p:cxnSp>
            <p:nvCxnSpPr>
              <p:cNvPr id="182" name="Straight Connector 181"/>
              <p:cNvCxnSpPr/>
              <p:nvPr/>
            </p:nvCxnSpPr>
            <p:spPr>
              <a:xfrm flipV="1">
                <a:off x="4221826" y="4481830"/>
                <a:ext cx="0" cy="155448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4348106" y="4481830"/>
                <a:ext cx="0" cy="155448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V="1">
                <a:off x="4600666" y="4481830"/>
                <a:ext cx="0" cy="155448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4474386" y="4481830"/>
                <a:ext cx="0" cy="155448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V="1">
                <a:off x="4726946" y="4481830"/>
                <a:ext cx="0" cy="155448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4853225" y="4481830"/>
                <a:ext cx="0" cy="155448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V="1">
                <a:off x="4979503" y="4481830"/>
                <a:ext cx="0" cy="155448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281731" y="6189264"/>
                <a:ext cx="8505798"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631363" y="6300047"/>
                <a:ext cx="7871139"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158602" y="6071885"/>
                <a:ext cx="876920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16" name="Group 115"/>
            <p:cNvGrpSpPr/>
            <p:nvPr/>
          </p:nvGrpSpPr>
          <p:grpSpPr>
            <a:xfrm>
              <a:off x="4550227" y="3977774"/>
              <a:ext cx="3672708" cy="583342"/>
              <a:chOff x="4020418" y="3744087"/>
              <a:chExt cx="7056235" cy="1754914"/>
            </a:xfrm>
          </p:grpSpPr>
          <p:sp>
            <p:nvSpPr>
              <p:cNvPr id="169" name="Rounded Rectangle 168"/>
              <p:cNvSpPr/>
              <p:nvPr/>
            </p:nvSpPr>
            <p:spPr>
              <a:xfrm>
                <a:off x="4020418" y="3830042"/>
                <a:ext cx="7056235" cy="1357863"/>
              </a:xfrm>
              <a:prstGeom prst="roundRect">
                <a:avLst/>
              </a:prstGeom>
              <a:solidFill>
                <a:schemeClr val="bg1">
                  <a:alpha val="80000"/>
                </a:schemeClr>
              </a:solid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solidFill>
                    <a:srgbClr val="FFFFFF"/>
                  </a:solidFill>
                </a:endParaRPr>
              </a:p>
            </p:txBody>
          </p:sp>
          <p:grpSp>
            <p:nvGrpSpPr>
              <p:cNvPr id="170" name="Group 169"/>
              <p:cNvGrpSpPr/>
              <p:nvPr/>
            </p:nvGrpSpPr>
            <p:grpSpPr>
              <a:xfrm>
                <a:off x="7745994" y="3954242"/>
                <a:ext cx="2323742" cy="1544759"/>
                <a:chOff x="3366399" y="4820198"/>
                <a:chExt cx="2556116" cy="1699237"/>
              </a:xfrm>
            </p:grpSpPr>
            <p:sp>
              <p:nvSpPr>
                <p:cNvPr id="179" name="Oval 178"/>
                <p:cNvSpPr/>
                <p:nvPr/>
              </p:nvSpPr>
              <p:spPr>
                <a:xfrm>
                  <a:off x="3945765" y="4820198"/>
                  <a:ext cx="822960" cy="822958"/>
                </a:xfrm>
                <a:prstGeom prst="ellipse">
                  <a:avLst/>
                </a:prstGeom>
                <a:solidFill>
                  <a:schemeClr val="accent4">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solidFill>
                      <a:srgbClr val="FFFFFF"/>
                    </a:solidFill>
                  </a:endParaRPr>
                </a:p>
              </p:txBody>
            </p:sp>
            <p:pic>
              <p:nvPicPr>
                <p:cNvPr id="180" name="Picture 179" descr="Screen Shot 2014-11-15 at 1.59.32 PM.png"/>
                <p:cNvPicPr>
                  <a:picLocks noChangeAspect="1"/>
                </p:cNvPicPr>
                <p:nvPr/>
              </p:nvPicPr>
              <p:blipFill>
                <a:blip r:embed="rId9" cstate="print">
                  <a:alphaModFix/>
                  <a:biLevel thresh="25000"/>
                  <a:extLst>
                    <a:ext uri="{BEBA8EAE-BF5A-486C-A8C5-ECC9F3942E4B}">
                      <a14:imgProps xmlns:a14="http://schemas.microsoft.com/office/drawing/2010/main">
                        <a14:imgLayer r:embed="rId10">
                          <a14:imgEffect>
                            <a14:backgroundRemoval t="0" b="99432" l="0" r="100000">
                              <a14:foregroundMark x1="64800" y1="22159" x2="64800" y2="22159"/>
                              <a14:foregroundMark x1="72000" y1="17045" x2="72000" y2="17045"/>
                              <a14:foregroundMark x1="77600" y1="9659" x2="77600" y2="9659"/>
                            </a14:backgroundRemoval>
                          </a14:imgEffect>
                        </a14:imgLayer>
                      </a14:imgProps>
                    </a:ext>
                    <a:ext uri="{28A0092B-C50C-407E-A947-70E740481C1C}">
                      <a14:useLocalDpi xmlns:a14="http://schemas.microsoft.com/office/drawing/2010/main"/>
                    </a:ext>
                  </a:extLst>
                </a:blip>
                <a:stretch>
                  <a:fillRect/>
                </a:stretch>
              </p:blipFill>
              <p:spPr>
                <a:xfrm>
                  <a:off x="4129812" y="4884602"/>
                  <a:ext cx="454866" cy="640081"/>
                </a:xfrm>
                <a:prstGeom prst="rect">
                  <a:avLst/>
                </a:prstGeom>
              </p:spPr>
            </p:pic>
            <p:sp>
              <p:nvSpPr>
                <p:cNvPr id="181" name="TextBox 180"/>
                <p:cNvSpPr txBox="1"/>
                <p:nvPr/>
              </p:nvSpPr>
              <p:spPr>
                <a:xfrm>
                  <a:off x="3366399" y="5447021"/>
                  <a:ext cx="2556116" cy="1072414"/>
                </a:xfrm>
                <a:prstGeom prst="rect">
                  <a:avLst/>
                </a:prstGeom>
                <a:noFill/>
              </p:spPr>
              <p:txBody>
                <a:bodyPr wrap="square" rtlCol="0">
                  <a:spAutoFit/>
                </a:bodyPr>
                <a:lstStyle/>
                <a:p>
                  <a:pPr algn="ctr"/>
                  <a:r>
                    <a:rPr lang="en-US" sz="800" b="1" dirty="0" smtClean="0">
                      <a:solidFill>
                        <a:srgbClr val="000000"/>
                      </a:solidFill>
                    </a:rPr>
                    <a:t>4G / </a:t>
                  </a:r>
                  <a:r>
                    <a:rPr lang="en-US" sz="800" b="1" kern="0" dirty="0">
                      <a:solidFill>
                        <a:srgbClr val="000000"/>
                      </a:solidFill>
                    </a:rPr>
                    <a:t>Future 5G</a:t>
                  </a:r>
                </a:p>
                <a:p>
                  <a:pPr algn="ctr"/>
                  <a:endParaRPr lang="en-US" sz="800" b="1" dirty="0">
                    <a:solidFill>
                      <a:srgbClr val="000000"/>
                    </a:solidFill>
                  </a:endParaRPr>
                </a:p>
              </p:txBody>
            </p:sp>
          </p:grpSp>
          <p:grpSp>
            <p:nvGrpSpPr>
              <p:cNvPr id="171" name="Group 170"/>
              <p:cNvGrpSpPr/>
              <p:nvPr/>
            </p:nvGrpSpPr>
            <p:grpSpPr>
              <a:xfrm>
                <a:off x="6465454" y="3905802"/>
                <a:ext cx="1674190" cy="1238682"/>
                <a:chOff x="4475386" y="5220907"/>
                <a:chExt cx="1841610" cy="1362551"/>
              </a:xfrm>
            </p:grpSpPr>
            <p:sp>
              <p:nvSpPr>
                <p:cNvPr id="176" name="Oval 175"/>
                <p:cNvSpPr/>
                <p:nvPr/>
              </p:nvSpPr>
              <p:spPr>
                <a:xfrm>
                  <a:off x="5012832" y="5220907"/>
                  <a:ext cx="822961" cy="822959"/>
                </a:xfrm>
                <a:prstGeom prst="ellipse">
                  <a:avLst/>
                </a:prstGeom>
                <a:solidFill>
                  <a:schemeClr val="accent4">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solidFill>
                      <a:srgbClr val="FFFFFF"/>
                    </a:solidFill>
                  </a:endParaRPr>
                </a:p>
              </p:txBody>
            </p:sp>
            <p:pic>
              <p:nvPicPr>
                <p:cNvPr id="177" name="Picture 17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0" b="96923" l="0" r="100000">
                              <a14:foregroundMark x1="66216" y1="15385" x2="66216" y2="15385"/>
                              <a14:foregroundMark x1="55405" y1="15385" x2="55405" y2="15385"/>
                              <a14:foregroundMark x1="44595" y1="13846" x2="44595" y2="13846"/>
                              <a14:foregroundMark x1="33784" y1="15385" x2="33784" y2="15385"/>
                              <a14:foregroundMark x1="14865" y1="32308" x2="14865" y2="32308"/>
                              <a14:foregroundMark x1="17568" y1="44615" x2="17568" y2="44615"/>
                              <a14:foregroundMark x1="16216" y1="55385" x2="16216" y2="55385"/>
                              <a14:foregroundMark x1="17568" y1="66154" x2="17568" y2="66154"/>
                              <a14:foregroundMark x1="33784" y1="83077" x2="33784" y2="83077"/>
                              <a14:foregroundMark x1="44595" y1="84615" x2="44595" y2="84615"/>
                              <a14:foregroundMark x1="55405" y1="83077" x2="55405" y2="83077"/>
                              <a14:foregroundMark x1="67568" y1="81538" x2="67568" y2="81538"/>
                              <a14:foregroundMark x1="86486" y1="66154" x2="86486" y2="66154"/>
                              <a14:foregroundMark x1="87838" y1="53846" x2="87838" y2="53846"/>
                              <a14:foregroundMark x1="86486" y1="43077" x2="86486" y2="43077"/>
                              <a14:foregroundMark x1="85135" y1="33846" x2="85135" y2="33846"/>
                            </a14:backgroundRemoval>
                          </a14:imgEffect>
                        </a14:imgLayer>
                      </a14:imgProps>
                    </a:ext>
                    <a:ext uri="{28A0092B-C50C-407E-A947-70E740481C1C}">
                      <a14:useLocalDpi xmlns:a14="http://schemas.microsoft.com/office/drawing/2010/main"/>
                    </a:ext>
                  </a:extLst>
                </a:blip>
                <a:srcRect/>
                <a:stretch/>
              </p:blipFill>
              <p:spPr>
                <a:xfrm>
                  <a:off x="5098372" y="5327269"/>
                  <a:ext cx="651881" cy="663520"/>
                </a:xfrm>
                <a:prstGeom prst="rect">
                  <a:avLst/>
                </a:prstGeom>
              </p:spPr>
            </p:pic>
            <p:sp>
              <p:nvSpPr>
                <p:cNvPr id="178" name="TextBox 177"/>
                <p:cNvSpPr txBox="1"/>
                <p:nvPr/>
              </p:nvSpPr>
              <p:spPr>
                <a:xfrm>
                  <a:off x="4475386" y="5901010"/>
                  <a:ext cx="1841610" cy="682448"/>
                </a:xfrm>
                <a:prstGeom prst="rect">
                  <a:avLst/>
                </a:prstGeom>
                <a:noFill/>
              </p:spPr>
              <p:txBody>
                <a:bodyPr wrap="square" rtlCol="0">
                  <a:spAutoFit/>
                </a:bodyPr>
                <a:lstStyle/>
                <a:p>
                  <a:pPr algn="ctr"/>
                  <a:r>
                    <a:rPr lang="en-US" sz="800" b="1" dirty="0" smtClean="0">
                      <a:solidFill>
                        <a:srgbClr val="000000"/>
                      </a:solidFill>
                    </a:rPr>
                    <a:t>Small Cell</a:t>
                  </a:r>
                  <a:endParaRPr lang="en-US" sz="800" b="1" dirty="0">
                    <a:solidFill>
                      <a:srgbClr val="000000"/>
                    </a:solidFill>
                  </a:endParaRPr>
                </a:p>
              </p:txBody>
            </p:sp>
          </p:grpSp>
          <p:grpSp>
            <p:nvGrpSpPr>
              <p:cNvPr id="172" name="Group 171"/>
              <p:cNvGrpSpPr/>
              <p:nvPr/>
            </p:nvGrpSpPr>
            <p:grpSpPr>
              <a:xfrm>
                <a:off x="5539778" y="3744087"/>
                <a:ext cx="1092771" cy="1400390"/>
                <a:chOff x="2593574" y="4811856"/>
                <a:chExt cx="1202048" cy="1540431"/>
              </a:xfrm>
            </p:grpSpPr>
            <p:sp>
              <p:nvSpPr>
                <p:cNvPr id="173" name="Oval 172"/>
                <p:cNvSpPr/>
                <p:nvPr/>
              </p:nvSpPr>
              <p:spPr>
                <a:xfrm>
                  <a:off x="2763458" y="5016378"/>
                  <a:ext cx="822960" cy="822961"/>
                </a:xfrm>
                <a:prstGeom prst="ellipse">
                  <a:avLst/>
                </a:prstGeom>
                <a:solidFill>
                  <a:schemeClr val="accent4">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solidFill>
                      <a:srgbClr val="FFFFFF"/>
                    </a:solidFill>
                  </a:endParaRPr>
                </a:p>
              </p:txBody>
            </p:sp>
            <p:pic>
              <p:nvPicPr>
                <p:cNvPr id="174" name="Picture 173"/>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a:ext>
                  </a:extLst>
                </a:blip>
                <a:srcRect/>
                <a:stretch/>
              </p:blipFill>
              <p:spPr>
                <a:xfrm>
                  <a:off x="2846402" y="4811856"/>
                  <a:ext cx="657078" cy="699145"/>
                </a:xfrm>
                <a:prstGeom prst="rect">
                  <a:avLst/>
                </a:prstGeom>
                <a:noFill/>
              </p:spPr>
            </p:pic>
            <p:sp>
              <p:nvSpPr>
                <p:cNvPr id="175" name="TextBox 174"/>
                <p:cNvSpPr txBox="1"/>
                <p:nvPr/>
              </p:nvSpPr>
              <p:spPr>
                <a:xfrm>
                  <a:off x="2593574" y="5669839"/>
                  <a:ext cx="1202048" cy="682448"/>
                </a:xfrm>
                <a:prstGeom prst="rect">
                  <a:avLst/>
                </a:prstGeom>
                <a:noFill/>
              </p:spPr>
              <p:txBody>
                <a:bodyPr wrap="square" rtlCol="0">
                  <a:spAutoFit/>
                </a:bodyPr>
                <a:lstStyle/>
                <a:p>
                  <a:pPr algn="ctr"/>
                  <a:r>
                    <a:rPr lang="en-US" sz="800" b="1" dirty="0" smtClean="0">
                      <a:solidFill>
                        <a:srgbClr val="000000"/>
                      </a:solidFill>
                    </a:rPr>
                    <a:t>Fiber</a:t>
                  </a:r>
                  <a:endParaRPr lang="en-US" sz="800" b="1" dirty="0">
                    <a:solidFill>
                      <a:srgbClr val="000000"/>
                    </a:solidFill>
                  </a:endParaRPr>
                </a:p>
              </p:txBody>
            </p:sp>
          </p:grpSp>
        </p:grpSp>
        <p:sp>
          <p:nvSpPr>
            <p:cNvPr id="117" name="Rounded Rectangle 116"/>
            <p:cNvSpPr/>
            <p:nvPr/>
          </p:nvSpPr>
          <p:spPr>
            <a:xfrm>
              <a:off x="4974547" y="4504766"/>
              <a:ext cx="2807841" cy="201005"/>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smtClean="0">
                  <a:solidFill>
                    <a:srgbClr val="000000"/>
                  </a:solidFill>
                </a:rPr>
                <a:t>Connectivity</a:t>
              </a:r>
              <a:endParaRPr lang="en-US" sz="1050" b="1" dirty="0">
                <a:solidFill>
                  <a:srgbClr val="000000"/>
                </a:solidFill>
              </a:endParaRPr>
            </a:p>
          </p:txBody>
        </p:sp>
        <p:sp>
          <p:nvSpPr>
            <p:cNvPr id="118" name="Block Arc 117"/>
            <p:cNvSpPr/>
            <p:nvPr/>
          </p:nvSpPr>
          <p:spPr>
            <a:xfrm>
              <a:off x="3645906" y="1914032"/>
              <a:ext cx="5040897" cy="543419"/>
            </a:xfrm>
            <a:prstGeom prst="blockArc">
              <a:avLst/>
            </a:prstGeom>
            <a:solidFill>
              <a:schemeClr val="accent1">
                <a:lumMod val="20000"/>
                <a:lumOff val="80000"/>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000" b="1" dirty="0">
                <a:solidFill>
                  <a:srgbClr val="000000"/>
                </a:solidFill>
              </a:endParaRPr>
            </a:p>
          </p:txBody>
        </p:sp>
        <p:grpSp>
          <p:nvGrpSpPr>
            <p:cNvPr id="119" name="Group 118"/>
            <p:cNvGrpSpPr/>
            <p:nvPr/>
          </p:nvGrpSpPr>
          <p:grpSpPr>
            <a:xfrm>
              <a:off x="6396249" y="2300828"/>
              <a:ext cx="1107301" cy="382877"/>
              <a:chOff x="-1775455" y="389329"/>
              <a:chExt cx="2057969" cy="891899"/>
            </a:xfrm>
          </p:grpSpPr>
          <p:sp>
            <p:nvSpPr>
              <p:cNvPr id="167" name="Oval 166"/>
              <p:cNvSpPr/>
              <p:nvPr/>
            </p:nvSpPr>
            <p:spPr>
              <a:xfrm>
                <a:off x="-1775455" y="389329"/>
                <a:ext cx="748146" cy="748146"/>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rgbClr val="FFFFFF"/>
                  </a:solidFill>
                </a:endParaRPr>
              </a:p>
            </p:txBody>
          </p:sp>
          <p:sp>
            <p:nvSpPr>
              <p:cNvPr id="168" name="Freeform 4845"/>
              <p:cNvSpPr>
                <a:spLocks noEditPoints="1"/>
              </p:cNvSpPr>
              <p:nvPr/>
            </p:nvSpPr>
            <p:spPr bwMode="auto">
              <a:xfrm>
                <a:off x="-200943" y="810532"/>
                <a:ext cx="483457" cy="470696"/>
              </a:xfrm>
              <a:custGeom>
                <a:avLst/>
                <a:gdLst>
                  <a:gd name="T0" fmla="*/ 86 w 384"/>
                  <a:gd name="T1" fmla="*/ 34 h 416"/>
                  <a:gd name="T2" fmla="*/ 108 w 384"/>
                  <a:gd name="T3" fmla="*/ 36 h 416"/>
                  <a:gd name="T4" fmla="*/ 122 w 384"/>
                  <a:gd name="T5" fmla="*/ 86 h 416"/>
                  <a:gd name="T6" fmla="*/ 102 w 384"/>
                  <a:gd name="T7" fmla="*/ 82 h 416"/>
                  <a:gd name="T8" fmla="*/ 24 w 384"/>
                  <a:gd name="T9" fmla="*/ 106 h 416"/>
                  <a:gd name="T10" fmla="*/ 26 w 384"/>
                  <a:gd name="T11" fmla="*/ 126 h 416"/>
                  <a:gd name="T12" fmla="*/ 68 w 384"/>
                  <a:gd name="T13" fmla="*/ 136 h 416"/>
                  <a:gd name="T14" fmla="*/ 64 w 384"/>
                  <a:gd name="T15" fmla="*/ 120 h 416"/>
                  <a:gd name="T16" fmla="*/ 154 w 384"/>
                  <a:gd name="T17" fmla="*/ 372 h 416"/>
                  <a:gd name="T18" fmla="*/ 164 w 384"/>
                  <a:gd name="T19" fmla="*/ 386 h 416"/>
                  <a:gd name="T20" fmla="*/ 230 w 384"/>
                  <a:gd name="T21" fmla="*/ 376 h 416"/>
                  <a:gd name="T22" fmla="*/ 220 w 384"/>
                  <a:gd name="T23" fmla="*/ 366 h 416"/>
                  <a:gd name="T24" fmla="*/ 164 w 384"/>
                  <a:gd name="T25" fmla="*/ 402 h 416"/>
                  <a:gd name="T26" fmla="*/ 174 w 384"/>
                  <a:gd name="T27" fmla="*/ 416 h 416"/>
                  <a:gd name="T28" fmla="*/ 220 w 384"/>
                  <a:gd name="T29" fmla="*/ 406 h 416"/>
                  <a:gd name="T30" fmla="*/ 210 w 384"/>
                  <a:gd name="T31" fmla="*/ 396 h 416"/>
                  <a:gd name="T32" fmla="*/ 34 w 384"/>
                  <a:gd name="T33" fmla="*/ 294 h 416"/>
                  <a:gd name="T34" fmla="*/ 48 w 384"/>
                  <a:gd name="T35" fmla="*/ 302 h 416"/>
                  <a:gd name="T36" fmla="*/ 66 w 384"/>
                  <a:gd name="T37" fmla="*/ 280 h 416"/>
                  <a:gd name="T38" fmla="*/ 52 w 384"/>
                  <a:gd name="T39" fmla="*/ 276 h 416"/>
                  <a:gd name="T40" fmla="*/ 38 w 384"/>
                  <a:gd name="T41" fmla="*/ 196 h 416"/>
                  <a:gd name="T42" fmla="*/ 0 w 384"/>
                  <a:gd name="T43" fmla="*/ 208 h 416"/>
                  <a:gd name="T44" fmla="*/ 38 w 384"/>
                  <a:gd name="T45" fmla="*/ 220 h 416"/>
                  <a:gd name="T46" fmla="*/ 50 w 384"/>
                  <a:gd name="T47" fmla="*/ 208 h 416"/>
                  <a:gd name="T48" fmla="*/ 206 w 384"/>
                  <a:gd name="T49" fmla="*/ 54 h 416"/>
                  <a:gd name="T50" fmla="*/ 192 w 384"/>
                  <a:gd name="T51" fmla="*/ 0 h 416"/>
                  <a:gd name="T52" fmla="*/ 178 w 384"/>
                  <a:gd name="T53" fmla="*/ 54 h 416"/>
                  <a:gd name="T54" fmla="*/ 192 w 384"/>
                  <a:gd name="T55" fmla="*/ 68 h 416"/>
                  <a:gd name="T56" fmla="*/ 320 w 384"/>
                  <a:gd name="T57" fmla="*/ 278 h 416"/>
                  <a:gd name="T58" fmla="*/ 322 w 384"/>
                  <a:gd name="T59" fmla="*/ 294 h 416"/>
                  <a:gd name="T60" fmla="*/ 348 w 384"/>
                  <a:gd name="T61" fmla="*/ 298 h 416"/>
                  <a:gd name="T62" fmla="*/ 346 w 384"/>
                  <a:gd name="T63" fmla="*/ 284 h 416"/>
                  <a:gd name="T64" fmla="*/ 362 w 384"/>
                  <a:gd name="T65" fmla="*/ 122 h 416"/>
                  <a:gd name="T66" fmla="*/ 356 w 384"/>
                  <a:gd name="T67" fmla="*/ 104 h 416"/>
                  <a:gd name="T68" fmla="*/ 314 w 384"/>
                  <a:gd name="T69" fmla="*/ 128 h 416"/>
                  <a:gd name="T70" fmla="*/ 326 w 384"/>
                  <a:gd name="T71" fmla="*/ 142 h 416"/>
                  <a:gd name="T72" fmla="*/ 336 w 384"/>
                  <a:gd name="T73" fmla="*/ 204 h 416"/>
                  <a:gd name="T74" fmla="*/ 346 w 384"/>
                  <a:gd name="T75" fmla="*/ 220 h 416"/>
                  <a:gd name="T76" fmla="*/ 384 w 384"/>
                  <a:gd name="T77" fmla="*/ 208 h 416"/>
                  <a:gd name="T78" fmla="*/ 372 w 384"/>
                  <a:gd name="T79" fmla="*/ 196 h 416"/>
                  <a:gd name="T80" fmla="*/ 276 w 384"/>
                  <a:gd name="T81" fmla="*/ 36 h 416"/>
                  <a:gd name="T82" fmla="*/ 262 w 384"/>
                  <a:gd name="T83" fmla="*/ 86 h 416"/>
                  <a:gd name="T84" fmla="*/ 300 w 384"/>
                  <a:gd name="T85" fmla="*/ 50 h 416"/>
                  <a:gd name="T86" fmla="*/ 294 w 384"/>
                  <a:gd name="T87" fmla="*/ 32 h 416"/>
                  <a:gd name="T88" fmla="*/ 262 w 384"/>
                  <a:gd name="T89" fmla="*/ 256 h 416"/>
                  <a:gd name="T90" fmla="*/ 236 w 384"/>
                  <a:gd name="T91" fmla="*/ 322 h 416"/>
                  <a:gd name="T92" fmla="*/ 218 w 384"/>
                  <a:gd name="T93" fmla="*/ 354 h 416"/>
                  <a:gd name="T94" fmla="*/ 150 w 384"/>
                  <a:gd name="T95" fmla="*/ 338 h 416"/>
                  <a:gd name="T96" fmla="*/ 132 w 384"/>
                  <a:gd name="T97" fmla="*/ 270 h 416"/>
                  <a:gd name="T98" fmla="*/ 98 w 384"/>
                  <a:gd name="T99" fmla="*/ 196 h 416"/>
                  <a:gd name="T100" fmla="*/ 134 w 384"/>
                  <a:gd name="T101" fmla="*/ 118 h 416"/>
                  <a:gd name="T102" fmla="*/ 234 w 384"/>
                  <a:gd name="T103" fmla="*/ 108 h 416"/>
                  <a:gd name="T104" fmla="*/ 286 w 384"/>
                  <a:gd name="T105" fmla="*/ 196 h 416"/>
                  <a:gd name="T106" fmla="*/ 192 w 384"/>
                  <a:gd name="T107" fmla="*/ 128 h 416"/>
                  <a:gd name="T108" fmla="*/ 146 w 384"/>
                  <a:gd name="T109" fmla="*/ 144 h 416"/>
                  <a:gd name="T110" fmla="*/ 126 w 384"/>
                  <a:gd name="T111" fmla="*/ 198 h 416"/>
                  <a:gd name="T112" fmla="*/ 142 w 384"/>
                  <a:gd name="T113" fmla="*/ 200 h 416"/>
                  <a:gd name="T114" fmla="*/ 154 w 384"/>
                  <a:gd name="T115" fmla="*/ 164 h 416"/>
                  <a:gd name="T116" fmla="*/ 190 w 384"/>
                  <a:gd name="T117" fmla="*/ 148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4" h="416">
                    <a:moveTo>
                      <a:pt x="102" y="82"/>
                    </a:moveTo>
                    <a:lnTo>
                      <a:pt x="84" y="50"/>
                    </a:lnTo>
                    <a:lnTo>
                      <a:pt x="84" y="50"/>
                    </a:lnTo>
                    <a:lnTo>
                      <a:pt x="82" y="44"/>
                    </a:lnTo>
                    <a:lnTo>
                      <a:pt x="84" y="40"/>
                    </a:lnTo>
                    <a:lnTo>
                      <a:pt x="86" y="34"/>
                    </a:lnTo>
                    <a:lnTo>
                      <a:pt x="90" y="32"/>
                    </a:lnTo>
                    <a:lnTo>
                      <a:pt x="90" y="32"/>
                    </a:lnTo>
                    <a:lnTo>
                      <a:pt x="96" y="30"/>
                    </a:lnTo>
                    <a:lnTo>
                      <a:pt x="100" y="30"/>
                    </a:lnTo>
                    <a:lnTo>
                      <a:pt x="106" y="32"/>
                    </a:lnTo>
                    <a:lnTo>
                      <a:pt x="108" y="36"/>
                    </a:lnTo>
                    <a:lnTo>
                      <a:pt x="126" y="68"/>
                    </a:lnTo>
                    <a:lnTo>
                      <a:pt x="126" y="68"/>
                    </a:lnTo>
                    <a:lnTo>
                      <a:pt x="128" y="72"/>
                    </a:lnTo>
                    <a:lnTo>
                      <a:pt x="128" y="78"/>
                    </a:lnTo>
                    <a:lnTo>
                      <a:pt x="126" y="82"/>
                    </a:lnTo>
                    <a:lnTo>
                      <a:pt x="122" y="86"/>
                    </a:lnTo>
                    <a:lnTo>
                      <a:pt x="122" y="86"/>
                    </a:lnTo>
                    <a:lnTo>
                      <a:pt x="114" y="88"/>
                    </a:lnTo>
                    <a:lnTo>
                      <a:pt x="114" y="88"/>
                    </a:lnTo>
                    <a:lnTo>
                      <a:pt x="108" y="86"/>
                    </a:lnTo>
                    <a:lnTo>
                      <a:pt x="102" y="82"/>
                    </a:lnTo>
                    <a:lnTo>
                      <a:pt x="102" y="82"/>
                    </a:lnTo>
                    <a:close/>
                    <a:moveTo>
                      <a:pt x="64" y="120"/>
                    </a:moveTo>
                    <a:lnTo>
                      <a:pt x="38" y="104"/>
                    </a:lnTo>
                    <a:lnTo>
                      <a:pt x="38" y="104"/>
                    </a:lnTo>
                    <a:lnTo>
                      <a:pt x="32" y="104"/>
                    </a:lnTo>
                    <a:lnTo>
                      <a:pt x="28" y="104"/>
                    </a:lnTo>
                    <a:lnTo>
                      <a:pt x="24" y="106"/>
                    </a:lnTo>
                    <a:lnTo>
                      <a:pt x="22" y="110"/>
                    </a:lnTo>
                    <a:lnTo>
                      <a:pt x="22" y="110"/>
                    </a:lnTo>
                    <a:lnTo>
                      <a:pt x="20" y="114"/>
                    </a:lnTo>
                    <a:lnTo>
                      <a:pt x="20" y="118"/>
                    </a:lnTo>
                    <a:lnTo>
                      <a:pt x="22" y="122"/>
                    </a:lnTo>
                    <a:lnTo>
                      <a:pt x="26" y="126"/>
                    </a:lnTo>
                    <a:lnTo>
                      <a:pt x="52" y="142"/>
                    </a:lnTo>
                    <a:lnTo>
                      <a:pt x="52" y="142"/>
                    </a:lnTo>
                    <a:lnTo>
                      <a:pt x="58" y="142"/>
                    </a:lnTo>
                    <a:lnTo>
                      <a:pt x="58" y="142"/>
                    </a:lnTo>
                    <a:lnTo>
                      <a:pt x="64" y="142"/>
                    </a:lnTo>
                    <a:lnTo>
                      <a:pt x="68" y="136"/>
                    </a:lnTo>
                    <a:lnTo>
                      <a:pt x="68" y="136"/>
                    </a:lnTo>
                    <a:lnTo>
                      <a:pt x="70" y="132"/>
                    </a:lnTo>
                    <a:lnTo>
                      <a:pt x="70" y="128"/>
                    </a:lnTo>
                    <a:lnTo>
                      <a:pt x="68" y="124"/>
                    </a:lnTo>
                    <a:lnTo>
                      <a:pt x="64" y="120"/>
                    </a:lnTo>
                    <a:lnTo>
                      <a:pt x="64" y="120"/>
                    </a:lnTo>
                    <a:close/>
                    <a:moveTo>
                      <a:pt x="220" y="366"/>
                    </a:moveTo>
                    <a:lnTo>
                      <a:pt x="164" y="366"/>
                    </a:lnTo>
                    <a:lnTo>
                      <a:pt x="164" y="366"/>
                    </a:lnTo>
                    <a:lnTo>
                      <a:pt x="160" y="366"/>
                    </a:lnTo>
                    <a:lnTo>
                      <a:pt x="156" y="368"/>
                    </a:lnTo>
                    <a:lnTo>
                      <a:pt x="154" y="372"/>
                    </a:lnTo>
                    <a:lnTo>
                      <a:pt x="154" y="376"/>
                    </a:lnTo>
                    <a:lnTo>
                      <a:pt x="154" y="376"/>
                    </a:lnTo>
                    <a:lnTo>
                      <a:pt x="154" y="380"/>
                    </a:lnTo>
                    <a:lnTo>
                      <a:pt x="156" y="382"/>
                    </a:lnTo>
                    <a:lnTo>
                      <a:pt x="160" y="384"/>
                    </a:lnTo>
                    <a:lnTo>
                      <a:pt x="164" y="386"/>
                    </a:lnTo>
                    <a:lnTo>
                      <a:pt x="220" y="386"/>
                    </a:lnTo>
                    <a:lnTo>
                      <a:pt x="220" y="386"/>
                    </a:lnTo>
                    <a:lnTo>
                      <a:pt x="224" y="384"/>
                    </a:lnTo>
                    <a:lnTo>
                      <a:pt x="228" y="382"/>
                    </a:lnTo>
                    <a:lnTo>
                      <a:pt x="230" y="380"/>
                    </a:lnTo>
                    <a:lnTo>
                      <a:pt x="230" y="376"/>
                    </a:lnTo>
                    <a:lnTo>
                      <a:pt x="230" y="376"/>
                    </a:lnTo>
                    <a:lnTo>
                      <a:pt x="230" y="372"/>
                    </a:lnTo>
                    <a:lnTo>
                      <a:pt x="228" y="368"/>
                    </a:lnTo>
                    <a:lnTo>
                      <a:pt x="224" y="366"/>
                    </a:lnTo>
                    <a:lnTo>
                      <a:pt x="220" y="366"/>
                    </a:lnTo>
                    <a:lnTo>
                      <a:pt x="220" y="366"/>
                    </a:lnTo>
                    <a:close/>
                    <a:moveTo>
                      <a:pt x="210" y="396"/>
                    </a:moveTo>
                    <a:lnTo>
                      <a:pt x="174" y="396"/>
                    </a:lnTo>
                    <a:lnTo>
                      <a:pt x="174" y="396"/>
                    </a:lnTo>
                    <a:lnTo>
                      <a:pt x="170" y="396"/>
                    </a:lnTo>
                    <a:lnTo>
                      <a:pt x="166" y="398"/>
                    </a:lnTo>
                    <a:lnTo>
                      <a:pt x="164" y="402"/>
                    </a:lnTo>
                    <a:lnTo>
                      <a:pt x="164" y="406"/>
                    </a:lnTo>
                    <a:lnTo>
                      <a:pt x="164" y="406"/>
                    </a:lnTo>
                    <a:lnTo>
                      <a:pt x="164" y="410"/>
                    </a:lnTo>
                    <a:lnTo>
                      <a:pt x="166" y="414"/>
                    </a:lnTo>
                    <a:lnTo>
                      <a:pt x="170" y="416"/>
                    </a:lnTo>
                    <a:lnTo>
                      <a:pt x="174" y="416"/>
                    </a:lnTo>
                    <a:lnTo>
                      <a:pt x="210" y="416"/>
                    </a:lnTo>
                    <a:lnTo>
                      <a:pt x="210" y="416"/>
                    </a:lnTo>
                    <a:lnTo>
                      <a:pt x="214" y="416"/>
                    </a:lnTo>
                    <a:lnTo>
                      <a:pt x="218" y="414"/>
                    </a:lnTo>
                    <a:lnTo>
                      <a:pt x="220" y="410"/>
                    </a:lnTo>
                    <a:lnTo>
                      <a:pt x="220" y="406"/>
                    </a:lnTo>
                    <a:lnTo>
                      <a:pt x="220" y="406"/>
                    </a:lnTo>
                    <a:lnTo>
                      <a:pt x="220" y="402"/>
                    </a:lnTo>
                    <a:lnTo>
                      <a:pt x="218" y="398"/>
                    </a:lnTo>
                    <a:lnTo>
                      <a:pt x="214" y="396"/>
                    </a:lnTo>
                    <a:lnTo>
                      <a:pt x="210" y="396"/>
                    </a:lnTo>
                    <a:lnTo>
                      <a:pt x="210" y="396"/>
                    </a:lnTo>
                    <a:close/>
                    <a:moveTo>
                      <a:pt x="52" y="276"/>
                    </a:moveTo>
                    <a:lnTo>
                      <a:pt x="38" y="284"/>
                    </a:lnTo>
                    <a:lnTo>
                      <a:pt x="38" y="284"/>
                    </a:lnTo>
                    <a:lnTo>
                      <a:pt x="36" y="288"/>
                    </a:lnTo>
                    <a:lnTo>
                      <a:pt x="34" y="290"/>
                    </a:lnTo>
                    <a:lnTo>
                      <a:pt x="34" y="294"/>
                    </a:lnTo>
                    <a:lnTo>
                      <a:pt x="36" y="298"/>
                    </a:lnTo>
                    <a:lnTo>
                      <a:pt x="36" y="298"/>
                    </a:lnTo>
                    <a:lnTo>
                      <a:pt x="40" y="302"/>
                    </a:lnTo>
                    <a:lnTo>
                      <a:pt x="44" y="304"/>
                    </a:lnTo>
                    <a:lnTo>
                      <a:pt x="44" y="304"/>
                    </a:lnTo>
                    <a:lnTo>
                      <a:pt x="48" y="302"/>
                    </a:lnTo>
                    <a:lnTo>
                      <a:pt x="62" y="294"/>
                    </a:lnTo>
                    <a:lnTo>
                      <a:pt x="62" y="294"/>
                    </a:lnTo>
                    <a:lnTo>
                      <a:pt x="66" y="292"/>
                    </a:lnTo>
                    <a:lnTo>
                      <a:pt x="68" y="288"/>
                    </a:lnTo>
                    <a:lnTo>
                      <a:pt x="68" y="284"/>
                    </a:lnTo>
                    <a:lnTo>
                      <a:pt x="66" y="280"/>
                    </a:lnTo>
                    <a:lnTo>
                      <a:pt x="66" y="280"/>
                    </a:lnTo>
                    <a:lnTo>
                      <a:pt x="64" y="278"/>
                    </a:lnTo>
                    <a:lnTo>
                      <a:pt x="60" y="276"/>
                    </a:lnTo>
                    <a:lnTo>
                      <a:pt x="56" y="276"/>
                    </a:lnTo>
                    <a:lnTo>
                      <a:pt x="52" y="276"/>
                    </a:lnTo>
                    <a:lnTo>
                      <a:pt x="52" y="276"/>
                    </a:lnTo>
                    <a:close/>
                    <a:moveTo>
                      <a:pt x="50" y="208"/>
                    </a:moveTo>
                    <a:lnTo>
                      <a:pt x="50" y="208"/>
                    </a:lnTo>
                    <a:lnTo>
                      <a:pt x="48" y="204"/>
                    </a:lnTo>
                    <a:lnTo>
                      <a:pt x="46" y="200"/>
                    </a:lnTo>
                    <a:lnTo>
                      <a:pt x="42" y="198"/>
                    </a:lnTo>
                    <a:lnTo>
                      <a:pt x="38" y="196"/>
                    </a:lnTo>
                    <a:lnTo>
                      <a:pt x="12" y="196"/>
                    </a:lnTo>
                    <a:lnTo>
                      <a:pt x="12" y="196"/>
                    </a:lnTo>
                    <a:lnTo>
                      <a:pt x="6" y="198"/>
                    </a:lnTo>
                    <a:lnTo>
                      <a:pt x="2" y="200"/>
                    </a:lnTo>
                    <a:lnTo>
                      <a:pt x="0" y="204"/>
                    </a:lnTo>
                    <a:lnTo>
                      <a:pt x="0" y="208"/>
                    </a:lnTo>
                    <a:lnTo>
                      <a:pt x="0" y="208"/>
                    </a:lnTo>
                    <a:lnTo>
                      <a:pt x="0" y="212"/>
                    </a:lnTo>
                    <a:lnTo>
                      <a:pt x="2" y="216"/>
                    </a:lnTo>
                    <a:lnTo>
                      <a:pt x="6" y="220"/>
                    </a:lnTo>
                    <a:lnTo>
                      <a:pt x="12" y="220"/>
                    </a:lnTo>
                    <a:lnTo>
                      <a:pt x="38" y="220"/>
                    </a:lnTo>
                    <a:lnTo>
                      <a:pt x="38" y="220"/>
                    </a:lnTo>
                    <a:lnTo>
                      <a:pt x="42" y="220"/>
                    </a:lnTo>
                    <a:lnTo>
                      <a:pt x="46" y="216"/>
                    </a:lnTo>
                    <a:lnTo>
                      <a:pt x="48" y="212"/>
                    </a:lnTo>
                    <a:lnTo>
                      <a:pt x="50" y="208"/>
                    </a:lnTo>
                    <a:lnTo>
                      <a:pt x="50" y="208"/>
                    </a:lnTo>
                    <a:close/>
                    <a:moveTo>
                      <a:pt x="192" y="68"/>
                    </a:moveTo>
                    <a:lnTo>
                      <a:pt x="192" y="68"/>
                    </a:lnTo>
                    <a:lnTo>
                      <a:pt x="198" y="66"/>
                    </a:lnTo>
                    <a:lnTo>
                      <a:pt x="202" y="64"/>
                    </a:lnTo>
                    <a:lnTo>
                      <a:pt x="204" y="58"/>
                    </a:lnTo>
                    <a:lnTo>
                      <a:pt x="206" y="54"/>
                    </a:lnTo>
                    <a:lnTo>
                      <a:pt x="206" y="14"/>
                    </a:lnTo>
                    <a:lnTo>
                      <a:pt x="206" y="14"/>
                    </a:lnTo>
                    <a:lnTo>
                      <a:pt x="204" y="8"/>
                    </a:lnTo>
                    <a:lnTo>
                      <a:pt x="202" y="4"/>
                    </a:lnTo>
                    <a:lnTo>
                      <a:pt x="198" y="0"/>
                    </a:lnTo>
                    <a:lnTo>
                      <a:pt x="192" y="0"/>
                    </a:lnTo>
                    <a:lnTo>
                      <a:pt x="192" y="0"/>
                    </a:lnTo>
                    <a:lnTo>
                      <a:pt x="186" y="0"/>
                    </a:lnTo>
                    <a:lnTo>
                      <a:pt x="182" y="4"/>
                    </a:lnTo>
                    <a:lnTo>
                      <a:pt x="180" y="8"/>
                    </a:lnTo>
                    <a:lnTo>
                      <a:pt x="178" y="14"/>
                    </a:lnTo>
                    <a:lnTo>
                      <a:pt x="178" y="54"/>
                    </a:lnTo>
                    <a:lnTo>
                      <a:pt x="178" y="54"/>
                    </a:lnTo>
                    <a:lnTo>
                      <a:pt x="180" y="58"/>
                    </a:lnTo>
                    <a:lnTo>
                      <a:pt x="182" y="64"/>
                    </a:lnTo>
                    <a:lnTo>
                      <a:pt x="186" y="66"/>
                    </a:lnTo>
                    <a:lnTo>
                      <a:pt x="192" y="68"/>
                    </a:lnTo>
                    <a:lnTo>
                      <a:pt x="192" y="68"/>
                    </a:lnTo>
                    <a:close/>
                    <a:moveTo>
                      <a:pt x="346" y="284"/>
                    </a:moveTo>
                    <a:lnTo>
                      <a:pt x="332" y="276"/>
                    </a:lnTo>
                    <a:lnTo>
                      <a:pt x="332" y="276"/>
                    </a:lnTo>
                    <a:lnTo>
                      <a:pt x="328" y="276"/>
                    </a:lnTo>
                    <a:lnTo>
                      <a:pt x="324" y="276"/>
                    </a:lnTo>
                    <a:lnTo>
                      <a:pt x="320" y="278"/>
                    </a:lnTo>
                    <a:lnTo>
                      <a:pt x="318" y="280"/>
                    </a:lnTo>
                    <a:lnTo>
                      <a:pt x="318" y="280"/>
                    </a:lnTo>
                    <a:lnTo>
                      <a:pt x="316" y="284"/>
                    </a:lnTo>
                    <a:lnTo>
                      <a:pt x="316" y="288"/>
                    </a:lnTo>
                    <a:lnTo>
                      <a:pt x="318" y="292"/>
                    </a:lnTo>
                    <a:lnTo>
                      <a:pt x="322" y="294"/>
                    </a:lnTo>
                    <a:lnTo>
                      <a:pt x="336" y="302"/>
                    </a:lnTo>
                    <a:lnTo>
                      <a:pt x="336" y="302"/>
                    </a:lnTo>
                    <a:lnTo>
                      <a:pt x="340" y="304"/>
                    </a:lnTo>
                    <a:lnTo>
                      <a:pt x="340" y="304"/>
                    </a:lnTo>
                    <a:lnTo>
                      <a:pt x="344" y="302"/>
                    </a:lnTo>
                    <a:lnTo>
                      <a:pt x="348" y="298"/>
                    </a:lnTo>
                    <a:lnTo>
                      <a:pt x="348" y="298"/>
                    </a:lnTo>
                    <a:lnTo>
                      <a:pt x="350" y="294"/>
                    </a:lnTo>
                    <a:lnTo>
                      <a:pt x="350" y="290"/>
                    </a:lnTo>
                    <a:lnTo>
                      <a:pt x="348" y="288"/>
                    </a:lnTo>
                    <a:lnTo>
                      <a:pt x="346" y="284"/>
                    </a:lnTo>
                    <a:lnTo>
                      <a:pt x="346" y="284"/>
                    </a:lnTo>
                    <a:close/>
                    <a:moveTo>
                      <a:pt x="326" y="142"/>
                    </a:moveTo>
                    <a:lnTo>
                      <a:pt x="326" y="142"/>
                    </a:lnTo>
                    <a:lnTo>
                      <a:pt x="332" y="142"/>
                    </a:lnTo>
                    <a:lnTo>
                      <a:pt x="358" y="126"/>
                    </a:lnTo>
                    <a:lnTo>
                      <a:pt x="358" y="126"/>
                    </a:lnTo>
                    <a:lnTo>
                      <a:pt x="362" y="122"/>
                    </a:lnTo>
                    <a:lnTo>
                      <a:pt x="364" y="118"/>
                    </a:lnTo>
                    <a:lnTo>
                      <a:pt x="364" y="114"/>
                    </a:lnTo>
                    <a:lnTo>
                      <a:pt x="362" y="110"/>
                    </a:lnTo>
                    <a:lnTo>
                      <a:pt x="362" y="110"/>
                    </a:lnTo>
                    <a:lnTo>
                      <a:pt x="360" y="106"/>
                    </a:lnTo>
                    <a:lnTo>
                      <a:pt x="356" y="104"/>
                    </a:lnTo>
                    <a:lnTo>
                      <a:pt x="352" y="104"/>
                    </a:lnTo>
                    <a:lnTo>
                      <a:pt x="346" y="104"/>
                    </a:lnTo>
                    <a:lnTo>
                      <a:pt x="320" y="120"/>
                    </a:lnTo>
                    <a:lnTo>
                      <a:pt x="320" y="120"/>
                    </a:lnTo>
                    <a:lnTo>
                      <a:pt x="316" y="124"/>
                    </a:lnTo>
                    <a:lnTo>
                      <a:pt x="314" y="128"/>
                    </a:lnTo>
                    <a:lnTo>
                      <a:pt x="314" y="132"/>
                    </a:lnTo>
                    <a:lnTo>
                      <a:pt x="316" y="136"/>
                    </a:lnTo>
                    <a:lnTo>
                      <a:pt x="316" y="136"/>
                    </a:lnTo>
                    <a:lnTo>
                      <a:pt x="320" y="142"/>
                    </a:lnTo>
                    <a:lnTo>
                      <a:pt x="326" y="142"/>
                    </a:lnTo>
                    <a:lnTo>
                      <a:pt x="326" y="142"/>
                    </a:lnTo>
                    <a:close/>
                    <a:moveTo>
                      <a:pt x="372" y="196"/>
                    </a:moveTo>
                    <a:lnTo>
                      <a:pt x="346" y="196"/>
                    </a:lnTo>
                    <a:lnTo>
                      <a:pt x="346" y="196"/>
                    </a:lnTo>
                    <a:lnTo>
                      <a:pt x="342" y="198"/>
                    </a:lnTo>
                    <a:lnTo>
                      <a:pt x="338" y="200"/>
                    </a:lnTo>
                    <a:lnTo>
                      <a:pt x="336" y="204"/>
                    </a:lnTo>
                    <a:lnTo>
                      <a:pt x="334" y="208"/>
                    </a:lnTo>
                    <a:lnTo>
                      <a:pt x="334" y="208"/>
                    </a:lnTo>
                    <a:lnTo>
                      <a:pt x="336" y="212"/>
                    </a:lnTo>
                    <a:lnTo>
                      <a:pt x="338" y="216"/>
                    </a:lnTo>
                    <a:lnTo>
                      <a:pt x="342" y="220"/>
                    </a:lnTo>
                    <a:lnTo>
                      <a:pt x="346" y="220"/>
                    </a:lnTo>
                    <a:lnTo>
                      <a:pt x="372" y="220"/>
                    </a:lnTo>
                    <a:lnTo>
                      <a:pt x="372" y="220"/>
                    </a:lnTo>
                    <a:lnTo>
                      <a:pt x="378" y="220"/>
                    </a:lnTo>
                    <a:lnTo>
                      <a:pt x="382" y="216"/>
                    </a:lnTo>
                    <a:lnTo>
                      <a:pt x="384" y="212"/>
                    </a:lnTo>
                    <a:lnTo>
                      <a:pt x="384" y="208"/>
                    </a:lnTo>
                    <a:lnTo>
                      <a:pt x="384" y="208"/>
                    </a:lnTo>
                    <a:lnTo>
                      <a:pt x="384" y="204"/>
                    </a:lnTo>
                    <a:lnTo>
                      <a:pt x="382" y="200"/>
                    </a:lnTo>
                    <a:lnTo>
                      <a:pt x="378" y="198"/>
                    </a:lnTo>
                    <a:lnTo>
                      <a:pt x="372" y="196"/>
                    </a:lnTo>
                    <a:lnTo>
                      <a:pt x="372" y="196"/>
                    </a:lnTo>
                    <a:close/>
                    <a:moveTo>
                      <a:pt x="294" y="32"/>
                    </a:moveTo>
                    <a:lnTo>
                      <a:pt x="294" y="32"/>
                    </a:lnTo>
                    <a:lnTo>
                      <a:pt x="288" y="30"/>
                    </a:lnTo>
                    <a:lnTo>
                      <a:pt x="284" y="30"/>
                    </a:lnTo>
                    <a:lnTo>
                      <a:pt x="278" y="32"/>
                    </a:lnTo>
                    <a:lnTo>
                      <a:pt x="276" y="36"/>
                    </a:lnTo>
                    <a:lnTo>
                      <a:pt x="258" y="68"/>
                    </a:lnTo>
                    <a:lnTo>
                      <a:pt x="258" y="68"/>
                    </a:lnTo>
                    <a:lnTo>
                      <a:pt x="256" y="72"/>
                    </a:lnTo>
                    <a:lnTo>
                      <a:pt x="256" y="78"/>
                    </a:lnTo>
                    <a:lnTo>
                      <a:pt x="258" y="82"/>
                    </a:lnTo>
                    <a:lnTo>
                      <a:pt x="262" y="86"/>
                    </a:lnTo>
                    <a:lnTo>
                      <a:pt x="262" y="86"/>
                    </a:lnTo>
                    <a:lnTo>
                      <a:pt x="270" y="88"/>
                    </a:lnTo>
                    <a:lnTo>
                      <a:pt x="270" y="88"/>
                    </a:lnTo>
                    <a:lnTo>
                      <a:pt x="276" y="86"/>
                    </a:lnTo>
                    <a:lnTo>
                      <a:pt x="282" y="82"/>
                    </a:lnTo>
                    <a:lnTo>
                      <a:pt x="300" y="50"/>
                    </a:lnTo>
                    <a:lnTo>
                      <a:pt x="300" y="50"/>
                    </a:lnTo>
                    <a:lnTo>
                      <a:pt x="302" y="44"/>
                    </a:lnTo>
                    <a:lnTo>
                      <a:pt x="300" y="40"/>
                    </a:lnTo>
                    <a:lnTo>
                      <a:pt x="298" y="34"/>
                    </a:lnTo>
                    <a:lnTo>
                      <a:pt x="294" y="32"/>
                    </a:lnTo>
                    <a:lnTo>
                      <a:pt x="294" y="32"/>
                    </a:lnTo>
                    <a:close/>
                    <a:moveTo>
                      <a:pt x="286" y="196"/>
                    </a:moveTo>
                    <a:lnTo>
                      <a:pt x="286" y="196"/>
                    </a:lnTo>
                    <a:lnTo>
                      <a:pt x="284" y="216"/>
                    </a:lnTo>
                    <a:lnTo>
                      <a:pt x="278" y="232"/>
                    </a:lnTo>
                    <a:lnTo>
                      <a:pt x="272" y="244"/>
                    </a:lnTo>
                    <a:lnTo>
                      <a:pt x="262" y="256"/>
                    </a:lnTo>
                    <a:lnTo>
                      <a:pt x="262" y="256"/>
                    </a:lnTo>
                    <a:lnTo>
                      <a:pt x="252" y="270"/>
                    </a:lnTo>
                    <a:lnTo>
                      <a:pt x="244" y="288"/>
                    </a:lnTo>
                    <a:lnTo>
                      <a:pt x="240" y="298"/>
                    </a:lnTo>
                    <a:lnTo>
                      <a:pt x="238" y="310"/>
                    </a:lnTo>
                    <a:lnTo>
                      <a:pt x="236" y="322"/>
                    </a:lnTo>
                    <a:lnTo>
                      <a:pt x="234" y="338"/>
                    </a:lnTo>
                    <a:lnTo>
                      <a:pt x="234" y="338"/>
                    </a:lnTo>
                    <a:lnTo>
                      <a:pt x="232" y="344"/>
                    </a:lnTo>
                    <a:lnTo>
                      <a:pt x="230" y="350"/>
                    </a:lnTo>
                    <a:lnTo>
                      <a:pt x="224" y="354"/>
                    </a:lnTo>
                    <a:lnTo>
                      <a:pt x="218" y="354"/>
                    </a:lnTo>
                    <a:lnTo>
                      <a:pt x="166" y="354"/>
                    </a:lnTo>
                    <a:lnTo>
                      <a:pt x="166" y="354"/>
                    </a:lnTo>
                    <a:lnTo>
                      <a:pt x="160" y="354"/>
                    </a:lnTo>
                    <a:lnTo>
                      <a:pt x="154" y="350"/>
                    </a:lnTo>
                    <a:lnTo>
                      <a:pt x="152" y="344"/>
                    </a:lnTo>
                    <a:lnTo>
                      <a:pt x="150" y="338"/>
                    </a:lnTo>
                    <a:lnTo>
                      <a:pt x="150" y="338"/>
                    </a:lnTo>
                    <a:lnTo>
                      <a:pt x="148" y="322"/>
                    </a:lnTo>
                    <a:lnTo>
                      <a:pt x="146" y="310"/>
                    </a:lnTo>
                    <a:lnTo>
                      <a:pt x="144" y="298"/>
                    </a:lnTo>
                    <a:lnTo>
                      <a:pt x="140" y="288"/>
                    </a:lnTo>
                    <a:lnTo>
                      <a:pt x="132" y="270"/>
                    </a:lnTo>
                    <a:lnTo>
                      <a:pt x="122" y="256"/>
                    </a:lnTo>
                    <a:lnTo>
                      <a:pt x="122" y="256"/>
                    </a:lnTo>
                    <a:lnTo>
                      <a:pt x="112" y="244"/>
                    </a:lnTo>
                    <a:lnTo>
                      <a:pt x="106" y="232"/>
                    </a:lnTo>
                    <a:lnTo>
                      <a:pt x="100" y="216"/>
                    </a:lnTo>
                    <a:lnTo>
                      <a:pt x="98" y="196"/>
                    </a:lnTo>
                    <a:lnTo>
                      <a:pt x="98" y="196"/>
                    </a:lnTo>
                    <a:lnTo>
                      <a:pt x="100" y="178"/>
                    </a:lnTo>
                    <a:lnTo>
                      <a:pt x="104" y="160"/>
                    </a:lnTo>
                    <a:lnTo>
                      <a:pt x="110" y="144"/>
                    </a:lnTo>
                    <a:lnTo>
                      <a:pt x="120" y="130"/>
                    </a:lnTo>
                    <a:lnTo>
                      <a:pt x="134" y="118"/>
                    </a:lnTo>
                    <a:lnTo>
                      <a:pt x="150" y="108"/>
                    </a:lnTo>
                    <a:lnTo>
                      <a:pt x="170" y="102"/>
                    </a:lnTo>
                    <a:lnTo>
                      <a:pt x="192" y="98"/>
                    </a:lnTo>
                    <a:lnTo>
                      <a:pt x="192" y="98"/>
                    </a:lnTo>
                    <a:lnTo>
                      <a:pt x="214" y="102"/>
                    </a:lnTo>
                    <a:lnTo>
                      <a:pt x="234" y="108"/>
                    </a:lnTo>
                    <a:lnTo>
                      <a:pt x="250" y="118"/>
                    </a:lnTo>
                    <a:lnTo>
                      <a:pt x="264" y="130"/>
                    </a:lnTo>
                    <a:lnTo>
                      <a:pt x="274" y="144"/>
                    </a:lnTo>
                    <a:lnTo>
                      <a:pt x="280" y="160"/>
                    </a:lnTo>
                    <a:lnTo>
                      <a:pt x="284" y="178"/>
                    </a:lnTo>
                    <a:lnTo>
                      <a:pt x="286" y="196"/>
                    </a:lnTo>
                    <a:lnTo>
                      <a:pt x="286" y="196"/>
                    </a:lnTo>
                    <a:close/>
                    <a:moveTo>
                      <a:pt x="200" y="138"/>
                    </a:moveTo>
                    <a:lnTo>
                      <a:pt x="200" y="138"/>
                    </a:lnTo>
                    <a:lnTo>
                      <a:pt x="198" y="134"/>
                    </a:lnTo>
                    <a:lnTo>
                      <a:pt x="196" y="130"/>
                    </a:lnTo>
                    <a:lnTo>
                      <a:pt x="192" y="128"/>
                    </a:lnTo>
                    <a:lnTo>
                      <a:pt x="190" y="128"/>
                    </a:lnTo>
                    <a:lnTo>
                      <a:pt x="190" y="128"/>
                    </a:lnTo>
                    <a:lnTo>
                      <a:pt x="178" y="128"/>
                    </a:lnTo>
                    <a:lnTo>
                      <a:pt x="166" y="132"/>
                    </a:lnTo>
                    <a:lnTo>
                      <a:pt x="156" y="136"/>
                    </a:lnTo>
                    <a:lnTo>
                      <a:pt x="146" y="144"/>
                    </a:lnTo>
                    <a:lnTo>
                      <a:pt x="136" y="154"/>
                    </a:lnTo>
                    <a:lnTo>
                      <a:pt x="130" y="164"/>
                    </a:lnTo>
                    <a:lnTo>
                      <a:pt x="126" y="178"/>
                    </a:lnTo>
                    <a:lnTo>
                      <a:pt x="124" y="194"/>
                    </a:lnTo>
                    <a:lnTo>
                      <a:pt x="124" y="194"/>
                    </a:lnTo>
                    <a:lnTo>
                      <a:pt x="126" y="198"/>
                    </a:lnTo>
                    <a:lnTo>
                      <a:pt x="128" y="200"/>
                    </a:lnTo>
                    <a:lnTo>
                      <a:pt x="130" y="204"/>
                    </a:lnTo>
                    <a:lnTo>
                      <a:pt x="134" y="204"/>
                    </a:lnTo>
                    <a:lnTo>
                      <a:pt x="134" y="204"/>
                    </a:lnTo>
                    <a:lnTo>
                      <a:pt x="138" y="204"/>
                    </a:lnTo>
                    <a:lnTo>
                      <a:pt x="142" y="200"/>
                    </a:lnTo>
                    <a:lnTo>
                      <a:pt x="144" y="198"/>
                    </a:lnTo>
                    <a:lnTo>
                      <a:pt x="144" y="194"/>
                    </a:lnTo>
                    <a:lnTo>
                      <a:pt x="144" y="194"/>
                    </a:lnTo>
                    <a:lnTo>
                      <a:pt x="146" y="182"/>
                    </a:lnTo>
                    <a:lnTo>
                      <a:pt x="148" y="172"/>
                    </a:lnTo>
                    <a:lnTo>
                      <a:pt x="154" y="164"/>
                    </a:lnTo>
                    <a:lnTo>
                      <a:pt x="160" y="158"/>
                    </a:lnTo>
                    <a:lnTo>
                      <a:pt x="166" y="154"/>
                    </a:lnTo>
                    <a:lnTo>
                      <a:pt x="174" y="150"/>
                    </a:lnTo>
                    <a:lnTo>
                      <a:pt x="182" y="148"/>
                    </a:lnTo>
                    <a:lnTo>
                      <a:pt x="190" y="148"/>
                    </a:lnTo>
                    <a:lnTo>
                      <a:pt x="190" y="148"/>
                    </a:lnTo>
                    <a:lnTo>
                      <a:pt x="192" y="148"/>
                    </a:lnTo>
                    <a:lnTo>
                      <a:pt x="196" y="144"/>
                    </a:lnTo>
                    <a:lnTo>
                      <a:pt x="198" y="142"/>
                    </a:lnTo>
                    <a:lnTo>
                      <a:pt x="200" y="138"/>
                    </a:lnTo>
                    <a:lnTo>
                      <a:pt x="200" y="13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00" dirty="0">
                  <a:solidFill>
                    <a:srgbClr val="000000"/>
                  </a:solidFill>
                  <a:latin typeface="NeueHaasGroteskDisp Std"/>
                </a:endParaRPr>
              </a:p>
            </p:txBody>
          </p:sp>
        </p:grpSp>
        <p:sp>
          <p:nvSpPr>
            <p:cNvPr id="120" name="TextBox 119"/>
            <p:cNvSpPr txBox="1"/>
            <p:nvPr/>
          </p:nvSpPr>
          <p:spPr>
            <a:xfrm>
              <a:off x="6966875" y="2692279"/>
              <a:ext cx="821736" cy="353529"/>
            </a:xfrm>
            <a:prstGeom prst="rect">
              <a:avLst/>
            </a:prstGeom>
            <a:noFill/>
          </p:spPr>
          <p:txBody>
            <a:bodyPr wrap="square" rtlCol="0">
              <a:spAutoFit/>
            </a:bodyPr>
            <a:lstStyle/>
            <a:p>
              <a:pPr algn="ctr"/>
              <a:r>
                <a:rPr lang="en-US" sz="600" b="1" dirty="0" smtClean="0">
                  <a:solidFill>
                    <a:srgbClr val="000000"/>
                  </a:solidFill>
                </a:rPr>
                <a:t>Lighting, Traffic </a:t>
              </a:r>
              <a:r>
                <a:rPr lang="en-US" sz="600" b="1" dirty="0" err="1" smtClean="0">
                  <a:solidFill>
                    <a:srgbClr val="000000"/>
                  </a:solidFill>
                </a:rPr>
                <a:t>Mgmt</a:t>
              </a:r>
              <a:endParaRPr lang="en-US" sz="600" b="1" dirty="0" smtClean="0">
                <a:solidFill>
                  <a:srgbClr val="000000"/>
                </a:solidFill>
              </a:endParaRPr>
            </a:p>
            <a:p>
              <a:pPr algn="ctr"/>
              <a:r>
                <a:rPr lang="en-US" sz="600" b="1" dirty="0" smtClean="0">
                  <a:solidFill>
                    <a:srgbClr val="000000"/>
                  </a:solidFill>
                </a:rPr>
                <a:t>&amp; Parking</a:t>
              </a:r>
              <a:endParaRPr lang="en-US" sz="600" b="1" dirty="0">
                <a:solidFill>
                  <a:srgbClr val="000000"/>
                </a:solidFill>
              </a:endParaRPr>
            </a:p>
          </p:txBody>
        </p:sp>
        <p:grpSp>
          <p:nvGrpSpPr>
            <p:cNvPr id="121" name="Group 120"/>
            <p:cNvGrpSpPr/>
            <p:nvPr/>
          </p:nvGrpSpPr>
          <p:grpSpPr>
            <a:xfrm>
              <a:off x="4221926" y="2546440"/>
              <a:ext cx="402544" cy="321164"/>
              <a:chOff x="8447269" y="771251"/>
              <a:chExt cx="748146" cy="748145"/>
            </a:xfrm>
            <a:solidFill>
              <a:srgbClr val="FBD362"/>
            </a:solidFill>
          </p:grpSpPr>
          <p:sp>
            <p:nvSpPr>
              <p:cNvPr id="165" name="Oval 164"/>
              <p:cNvSpPr/>
              <p:nvPr/>
            </p:nvSpPr>
            <p:spPr>
              <a:xfrm>
                <a:off x="8447269" y="771251"/>
                <a:ext cx="748146" cy="748145"/>
              </a:xfrm>
              <a:prstGeom prst="ellipse">
                <a:avLst/>
              </a:prstGeom>
              <a:grpFill/>
              <a:ln w="38100" cmpd="sng">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solidFill>
                    <a:srgbClr val="FFFFFF"/>
                  </a:solidFill>
                </a:endParaRPr>
              </a:p>
            </p:txBody>
          </p:sp>
          <p:pic>
            <p:nvPicPr>
              <p:cNvPr id="166"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0000" l="0" r="89583"/>
                        </a14:imgEffect>
                      </a14:imgLayer>
                    </a14:imgProps>
                  </a:ext>
                  <a:ext uri="{28A0092B-C50C-407E-A947-70E740481C1C}">
                    <a14:useLocalDpi xmlns:a14="http://schemas.microsoft.com/office/drawing/2010/main"/>
                  </a:ext>
                </a:extLst>
              </a:blip>
              <a:srcRect/>
              <a:stretch>
                <a:fillRect/>
              </a:stretch>
            </p:blipFill>
            <p:spPr bwMode="auto">
              <a:xfrm>
                <a:off x="8630191" y="941582"/>
                <a:ext cx="444873" cy="432518"/>
              </a:xfrm>
              <a:prstGeom prst="rect">
                <a:avLst/>
              </a:prstGeom>
              <a:grpFill/>
              <a:ln w="28575" cmpd="sng">
                <a:noFill/>
                <a:miter lim="800000"/>
                <a:headEnd/>
                <a:tailEnd/>
              </a:ln>
              <a:extLst/>
            </p:spPr>
          </p:pic>
        </p:grpSp>
        <p:sp>
          <p:nvSpPr>
            <p:cNvPr id="122" name="TextBox 121"/>
            <p:cNvSpPr txBox="1"/>
            <p:nvPr/>
          </p:nvSpPr>
          <p:spPr>
            <a:xfrm>
              <a:off x="4051565" y="2861079"/>
              <a:ext cx="743269" cy="276999"/>
            </a:xfrm>
            <a:prstGeom prst="rect">
              <a:avLst/>
            </a:prstGeom>
            <a:noFill/>
          </p:spPr>
          <p:txBody>
            <a:bodyPr wrap="square" rtlCol="0">
              <a:spAutoFit/>
            </a:bodyPr>
            <a:lstStyle/>
            <a:p>
              <a:pPr algn="ctr"/>
              <a:r>
                <a:rPr lang="en-US" sz="600" b="1" dirty="0" smtClean="0">
                  <a:solidFill>
                    <a:srgbClr val="000000"/>
                  </a:solidFill>
                </a:rPr>
                <a:t>Digital </a:t>
              </a:r>
              <a:br>
                <a:rPr lang="en-US" sz="600" b="1" dirty="0" smtClean="0">
                  <a:solidFill>
                    <a:srgbClr val="000000"/>
                  </a:solidFill>
                </a:rPr>
              </a:br>
              <a:r>
                <a:rPr lang="en-US" sz="600" b="1" dirty="0" smtClean="0">
                  <a:solidFill>
                    <a:srgbClr val="000000"/>
                  </a:solidFill>
                </a:rPr>
                <a:t>Signage</a:t>
              </a:r>
              <a:endParaRPr lang="en-US" sz="600" b="1" dirty="0">
                <a:solidFill>
                  <a:srgbClr val="000000"/>
                </a:solidFill>
              </a:endParaRPr>
            </a:p>
          </p:txBody>
        </p:sp>
        <p:sp>
          <p:nvSpPr>
            <p:cNvPr id="123" name="TextBox 122"/>
            <p:cNvSpPr txBox="1"/>
            <p:nvPr/>
          </p:nvSpPr>
          <p:spPr>
            <a:xfrm>
              <a:off x="7656395" y="2825984"/>
              <a:ext cx="987108" cy="265147"/>
            </a:xfrm>
            <a:prstGeom prst="rect">
              <a:avLst/>
            </a:prstGeom>
            <a:noFill/>
          </p:spPr>
          <p:txBody>
            <a:bodyPr wrap="square" rtlCol="0">
              <a:spAutoFit/>
            </a:bodyPr>
            <a:lstStyle/>
            <a:p>
              <a:pPr algn="ctr"/>
              <a:r>
                <a:rPr lang="en-US" sz="600" b="1" dirty="0" smtClean="0">
                  <a:solidFill>
                    <a:srgbClr val="000000"/>
                  </a:solidFill>
                </a:rPr>
                <a:t>Video &amp; </a:t>
              </a:r>
            </a:p>
            <a:p>
              <a:pPr algn="ctr"/>
              <a:r>
                <a:rPr lang="en-US" sz="600" b="1" dirty="0" smtClean="0">
                  <a:solidFill>
                    <a:srgbClr val="000000"/>
                  </a:solidFill>
                </a:rPr>
                <a:t>Security</a:t>
              </a:r>
              <a:endParaRPr lang="en-US" sz="600" b="1" dirty="0">
                <a:solidFill>
                  <a:srgbClr val="000000"/>
                </a:solidFill>
              </a:endParaRPr>
            </a:p>
          </p:txBody>
        </p:sp>
        <p:grpSp>
          <p:nvGrpSpPr>
            <p:cNvPr id="124" name="Group 123"/>
            <p:cNvGrpSpPr/>
            <p:nvPr/>
          </p:nvGrpSpPr>
          <p:grpSpPr>
            <a:xfrm>
              <a:off x="7943533" y="2542197"/>
              <a:ext cx="402544" cy="326632"/>
              <a:chOff x="-563126" y="3086503"/>
              <a:chExt cx="748148" cy="760880"/>
            </a:xfrm>
          </p:grpSpPr>
          <p:sp>
            <p:nvSpPr>
              <p:cNvPr id="163" name="Oval 162"/>
              <p:cNvSpPr/>
              <p:nvPr/>
            </p:nvSpPr>
            <p:spPr>
              <a:xfrm>
                <a:off x="-563126" y="3099237"/>
                <a:ext cx="748147" cy="748146"/>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solidFill>
                    <a:srgbClr val="FFFFFF"/>
                  </a:solidFill>
                </a:endParaRPr>
              </a:p>
            </p:txBody>
          </p:sp>
          <p:pic>
            <p:nvPicPr>
              <p:cNvPr id="164" name="Picture 163"/>
              <p:cNvPicPr>
                <a:picLocks noChangeAspect="1"/>
              </p:cNvPicPr>
              <p:nvPr/>
            </p:nvPicPr>
            <p:blipFill>
              <a:blip r:embed="rId17" cstate="print">
                <a:extLst>
                  <a:ext uri="{BEBA8EAE-BF5A-486C-A8C5-ECC9F3942E4B}">
                    <a14:imgProps xmlns:a14="http://schemas.microsoft.com/office/drawing/2010/main">
                      <a14:imgLayer r:embed="rId18">
                        <a14:imgEffect>
                          <a14:backgroundRemoval t="4182" b="95455" l="3182" r="99818">
                            <a14:backgroundMark x1="22364" y1="51636" x2="22364" y2="51636"/>
                          </a14:backgroundRemoval>
                        </a14:imgEffect>
                      </a14:imgLayer>
                    </a14:imgProps>
                  </a:ext>
                  <a:ext uri="{28A0092B-C50C-407E-A947-70E740481C1C}">
                    <a14:useLocalDpi xmlns:a14="http://schemas.microsoft.com/office/drawing/2010/main"/>
                  </a:ext>
                </a:extLst>
              </a:blip>
              <a:stretch>
                <a:fillRect/>
              </a:stretch>
            </p:blipFill>
            <p:spPr>
              <a:xfrm>
                <a:off x="-514191" y="3086503"/>
                <a:ext cx="699213" cy="699213"/>
              </a:xfrm>
              <a:prstGeom prst="rect">
                <a:avLst/>
              </a:prstGeom>
            </p:spPr>
          </p:pic>
        </p:grpSp>
        <p:pic>
          <p:nvPicPr>
            <p:cNvPr id="126" name="Picture 125"/>
            <p:cNvPicPr>
              <a:picLocks noChangeAspect="1"/>
            </p:cNvPicPr>
            <p:nvPr/>
          </p:nvPicPr>
          <p:blipFill rotWithShape="1">
            <a:blip r:embed="rId19" cstate="print">
              <a:duotone>
                <a:schemeClr val="bg2">
                  <a:shade val="45000"/>
                  <a:satMod val="135000"/>
                </a:schemeClr>
                <a:prstClr val="white"/>
              </a:duotone>
              <a:extLst>
                <a:ext uri="{BEBA8EAE-BF5A-486C-A8C5-ECC9F3942E4B}">
                  <a14:imgProps xmlns:a14="http://schemas.microsoft.com/office/drawing/2010/main">
                    <a14:imgLayer r:embed="rId20">
                      <a14:imgEffect>
                        <a14:backgroundRemoval t="0" b="100000" l="0" r="100000">
                          <a14:foregroundMark x1="62500" y1="12308" x2="62500" y2="12308"/>
                          <a14:foregroundMark x1="47500" y1="7692" x2="47500" y2="7692"/>
                          <a14:foregroundMark x1="52500" y1="4615" x2="52500" y2="4615"/>
                          <a14:backgroundMark x1="57500" y1="26154" x2="57500" y2="26154"/>
                        </a14:backgroundRemoval>
                      </a14:imgEffect>
                    </a14:imgLayer>
                  </a14:imgProps>
                </a:ext>
                <a:ext uri="{28A0092B-C50C-407E-A947-70E740481C1C}">
                  <a14:useLocalDpi xmlns:a14="http://schemas.microsoft.com/office/drawing/2010/main"/>
                </a:ext>
              </a:extLst>
            </a:blip>
            <a:srcRect/>
            <a:stretch/>
          </p:blipFill>
          <p:spPr>
            <a:xfrm>
              <a:off x="8523513" y="3465095"/>
              <a:ext cx="170587" cy="203073"/>
            </a:xfrm>
            <a:prstGeom prst="rect">
              <a:avLst/>
            </a:prstGeom>
            <a:noFill/>
          </p:spPr>
        </p:pic>
        <p:sp>
          <p:nvSpPr>
            <p:cNvPr id="127" name="Rounded Rectangle 126"/>
            <p:cNvSpPr/>
            <p:nvPr/>
          </p:nvSpPr>
          <p:spPr>
            <a:xfrm>
              <a:off x="3588410" y="4146312"/>
              <a:ext cx="88367" cy="82788"/>
            </a:xfrm>
            <a:prstGeom prst="roundRect">
              <a:avLst/>
            </a:prstGeom>
            <a:solidFill>
              <a:schemeClr val="bg1"/>
            </a:solidFill>
            <a:ln>
              <a:noFill/>
            </a:ln>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solidFill>
                  <a:srgbClr val="FFFFFF"/>
                </a:solidFill>
              </a:endParaRPr>
            </a:p>
          </p:txBody>
        </p:sp>
        <p:grpSp>
          <p:nvGrpSpPr>
            <p:cNvPr id="128" name="Group 127"/>
            <p:cNvGrpSpPr/>
            <p:nvPr/>
          </p:nvGrpSpPr>
          <p:grpSpPr>
            <a:xfrm>
              <a:off x="8618334" y="2749761"/>
              <a:ext cx="402544" cy="321166"/>
              <a:chOff x="3680709" y="2048276"/>
              <a:chExt cx="618303" cy="618303"/>
            </a:xfrm>
          </p:grpSpPr>
          <p:sp>
            <p:nvSpPr>
              <p:cNvPr id="159" name="Oval 158"/>
              <p:cNvSpPr/>
              <p:nvPr/>
            </p:nvSpPr>
            <p:spPr>
              <a:xfrm>
                <a:off x="3680709" y="2048276"/>
                <a:ext cx="618303" cy="618303"/>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endParaRPr>
              </a:p>
            </p:txBody>
          </p:sp>
          <p:pic>
            <p:nvPicPr>
              <p:cNvPr id="160" name="Picture 159"/>
              <p:cNvPicPr>
                <a:picLocks noChangeAspect="1"/>
              </p:cNvPicPr>
              <p:nvPr/>
            </p:nvPicPr>
            <p:blipFill>
              <a:blip r:embed="rId21" cstate="print">
                <a:duotone>
                  <a:schemeClr val="accent2">
                    <a:shade val="45000"/>
                    <a:satMod val="135000"/>
                  </a:schemeClr>
                  <a:prstClr val="white"/>
                </a:duotone>
                <a:extLst>
                  <a:ext uri="{BEBA8EAE-BF5A-486C-A8C5-ECC9F3942E4B}">
                    <a14:imgProps xmlns:a14="http://schemas.microsoft.com/office/drawing/2010/main">
                      <a14:imgLayer r:embed="rId22">
                        <a14:imgEffect>
                          <a14:saturation sat="0"/>
                        </a14:imgEffect>
                      </a14:imgLayer>
                    </a14:imgProps>
                  </a:ext>
                  <a:ext uri="{28A0092B-C50C-407E-A947-70E740481C1C}">
                    <a14:useLocalDpi xmlns:a14="http://schemas.microsoft.com/office/drawing/2010/main"/>
                  </a:ext>
                </a:extLst>
              </a:blip>
              <a:stretch>
                <a:fillRect/>
              </a:stretch>
            </p:blipFill>
            <p:spPr>
              <a:xfrm>
                <a:off x="3760435" y="2075966"/>
                <a:ext cx="483905" cy="483905"/>
              </a:xfrm>
              <a:prstGeom prst="rect">
                <a:avLst/>
              </a:prstGeom>
              <a:ln>
                <a:noFill/>
              </a:ln>
            </p:spPr>
          </p:pic>
        </p:grpSp>
        <p:sp>
          <p:nvSpPr>
            <p:cNvPr id="129" name="TextBox 128"/>
            <p:cNvSpPr txBox="1"/>
            <p:nvPr/>
          </p:nvSpPr>
          <p:spPr>
            <a:xfrm>
              <a:off x="8546882" y="3067197"/>
              <a:ext cx="574780" cy="184666"/>
            </a:xfrm>
            <a:prstGeom prst="rect">
              <a:avLst/>
            </a:prstGeom>
            <a:noFill/>
          </p:spPr>
          <p:txBody>
            <a:bodyPr wrap="square" rtlCol="0">
              <a:spAutoFit/>
            </a:bodyPr>
            <a:lstStyle/>
            <a:p>
              <a:pPr algn="ctr"/>
              <a:r>
                <a:rPr lang="en-US" sz="600" b="1" dirty="0" smtClean="0">
                  <a:solidFill>
                    <a:srgbClr val="000000"/>
                  </a:solidFill>
                </a:rPr>
                <a:t>Venues</a:t>
              </a:r>
              <a:endParaRPr lang="en-US" sz="600" b="1" dirty="0">
                <a:solidFill>
                  <a:srgbClr val="000000"/>
                </a:solidFill>
              </a:endParaRPr>
            </a:p>
          </p:txBody>
        </p:sp>
        <p:sp>
          <p:nvSpPr>
            <p:cNvPr id="130" name="TextBox 129"/>
            <p:cNvSpPr txBox="1"/>
            <p:nvPr/>
          </p:nvSpPr>
          <p:spPr>
            <a:xfrm>
              <a:off x="6091450" y="2586578"/>
              <a:ext cx="987108" cy="176765"/>
            </a:xfrm>
            <a:prstGeom prst="rect">
              <a:avLst/>
            </a:prstGeom>
            <a:noFill/>
          </p:spPr>
          <p:txBody>
            <a:bodyPr wrap="square" rtlCol="0">
              <a:spAutoFit/>
            </a:bodyPr>
            <a:lstStyle/>
            <a:p>
              <a:pPr algn="ctr"/>
              <a:r>
                <a:rPr lang="en-US" sz="600" b="1" dirty="0" smtClean="0">
                  <a:solidFill>
                    <a:srgbClr val="000000"/>
                  </a:solidFill>
                </a:rPr>
                <a:t>Advertising</a:t>
              </a:r>
              <a:endParaRPr lang="en-US" sz="600" b="1" dirty="0">
                <a:solidFill>
                  <a:srgbClr val="000000"/>
                </a:solidFill>
              </a:endParaRPr>
            </a:p>
          </p:txBody>
        </p:sp>
        <p:grpSp>
          <p:nvGrpSpPr>
            <p:cNvPr id="131" name="Group 130"/>
            <p:cNvGrpSpPr/>
            <p:nvPr/>
          </p:nvGrpSpPr>
          <p:grpSpPr>
            <a:xfrm>
              <a:off x="4899728" y="2397371"/>
              <a:ext cx="1863772" cy="335017"/>
              <a:chOff x="6490278" y="2028828"/>
              <a:chExt cx="3463898" cy="780412"/>
            </a:xfrm>
            <a:solidFill>
              <a:srgbClr val="FBD362"/>
            </a:solidFill>
          </p:grpSpPr>
          <p:sp>
            <p:nvSpPr>
              <p:cNvPr id="157" name="Oval 156"/>
              <p:cNvSpPr/>
              <p:nvPr/>
            </p:nvSpPr>
            <p:spPr>
              <a:xfrm>
                <a:off x="6490278" y="2061095"/>
                <a:ext cx="748145" cy="748145"/>
              </a:xfrm>
              <a:prstGeom prst="ellipse">
                <a:avLst/>
              </a:prstGeom>
              <a:grpFill/>
              <a:ln w="38100" cmpd="sng">
                <a:solidFill>
                  <a:srgbClr val="B9B9B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0000"/>
                  </a:solidFill>
                </a:endParaRPr>
              </a:p>
            </p:txBody>
          </p:sp>
          <p:pic>
            <p:nvPicPr>
              <p:cNvPr id="158" name="Picture 4"/>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100000" l="0" r="100000">
                            <a14:foregroundMark x1="43403" y1="54967" x2="43403" y2="54967"/>
                            <a14:foregroundMark x1="76042" y1="46358" x2="76042" y2="46358"/>
                            <a14:foregroundMark x1="88889" y1="64901" x2="88889" y2="64901"/>
                          </a14:backgroundRemoval>
                        </a14:imgEffect>
                        <a14:imgEffect>
                          <a14:colorTemperature colorTemp="5300"/>
                        </a14:imgEffect>
                      </a14:imgLayer>
                    </a14:imgProps>
                  </a:ext>
                  <a:ext uri="{28A0092B-C50C-407E-A947-70E740481C1C}">
                    <a14:useLocalDpi xmlns:a14="http://schemas.microsoft.com/office/drawing/2010/main"/>
                  </a:ext>
                </a:extLst>
              </a:blip>
              <a:srcRect/>
              <a:stretch>
                <a:fillRect/>
              </a:stretch>
            </p:blipFill>
            <p:spPr bwMode="auto">
              <a:xfrm>
                <a:off x="9344753" y="2028828"/>
                <a:ext cx="609423" cy="319525"/>
              </a:xfrm>
              <a:prstGeom prst="rect">
                <a:avLst/>
              </a:prstGeom>
              <a:solidFill>
                <a:schemeClr val="accent3"/>
              </a:solidFill>
              <a:ln w="38100" cmpd="sng">
                <a:noFill/>
                <a:miter lim="800000"/>
                <a:headEnd/>
                <a:tailEnd/>
              </a:ln>
              <a:extLst/>
            </p:spPr>
          </p:pic>
        </p:grpSp>
        <p:grpSp>
          <p:nvGrpSpPr>
            <p:cNvPr id="132" name="Group 131"/>
            <p:cNvGrpSpPr/>
            <p:nvPr/>
          </p:nvGrpSpPr>
          <p:grpSpPr>
            <a:xfrm>
              <a:off x="3569961" y="2764144"/>
              <a:ext cx="402543" cy="283299"/>
              <a:chOff x="7055685" y="300146"/>
              <a:chExt cx="748145" cy="748146"/>
            </a:xfrm>
            <a:solidFill>
              <a:srgbClr val="F9BB0D"/>
            </a:solidFill>
          </p:grpSpPr>
          <p:sp>
            <p:nvSpPr>
              <p:cNvPr id="155" name="Oval 154"/>
              <p:cNvSpPr/>
              <p:nvPr/>
            </p:nvSpPr>
            <p:spPr>
              <a:xfrm>
                <a:off x="7055685" y="300146"/>
                <a:ext cx="748145" cy="748146"/>
              </a:xfrm>
              <a:prstGeom prst="ellipse">
                <a:avLst/>
              </a:prstGeom>
              <a:solidFill>
                <a:srgbClr val="FBD362"/>
              </a:solidFill>
              <a:ln w="38100" cmpd="sng">
                <a:solidFill>
                  <a:srgbClr val="B9B9B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endParaRPr>
              </a:p>
            </p:txBody>
          </p:sp>
          <p:pic>
            <p:nvPicPr>
              <p:cNvPr id="156" name="Picture 155"/>
              <p:cNvPicPr>
                <a:picLocks noChangeAspect="1"/>
              </p:cNvPicPr>
              <p:nvPr/>
            </p:nvPicPr>
            <p:blipFill>
              <a:blip r:embed="rId25" cstate="print">
                <a:duotone>
                  <a:schemeClr val="accent2">
                    <a:shade val="45000"/>
                    <a:satMod val="135000"/>
                  </a:schemeClr>
                  <a:prstClr val="white"/>
                </a:duotone>
                <a:extLst>
                  <a:ext uri="{BEBA8EAE-BF5A-486C-A8C5-ECC9F3942E4B}">
                    <a14:imgProps xmlns:a14="http://schemas.microsoft.com/office/drawing/2010/main">
                      <a14:imgLayer r:embed="rId26">
                        <a14:imgEffect>
                          <a14:backgroundRemoval t="0" b="94222" l="0" r="100000">
                            <a14:foregroundMark x1="53778" y1="45333" x2="53778" y2="45333"/>
                            <a14:foregroundMark x1="66222" y1="41778" x2="66222" y2="41778"/>
                            <a14:foregroundMark x1="72889" y1="40000" x2="72889" y2="40000"/>
                          </a14:backgroundRemoval>
                        </a14:imgEffect>
                      </a14:imgLayer>
                    </a14:imgProps>
                  </a:ext>
                  <a:ext uri="{28A0092B-C50C-407E-A947-70E740481C1C}">
                    <a14:useLocalDpi xmlns:a14="http://schemas.microsoft.com/office/drawing/2010/main"/>
                  </a:ext>
                </a:extLst>
              </a:blip>
              <a:stretch>
                <a:fillRect/>
              </a:stretch>
            </p:blipFill>
            <p:spPr>
              <a:xfrm>
                <a:off x="7103343" y="355144"/>
                <a:ext cx="663017" cy="663021"/>
              </a:xfrm>
              <a:prstGeom prst="rect">
                <a:avLst/>
              </a:prstGeom>
              <a:noFill/>
              <a:ln>
                <a:noFill/>
              </a:ln>
            </p:spPr>
          </p:pic>
        </p:grpSp>
        <p:sp>
          <p:nvSpPr>
            <p:cNvPr id="133" name="TextBox 132"/>
            <p:cNvSpPr txBox="1"/>
            <p:nvPr/>
          </p:nvSpPr>
          <p:spPr>
            <a:xfrm>
              <a:off x="3394646" y="3067197"/>
              <a:ext cx="753173" cy="265147"/>
            </a:xfrm>
            <a:prstGeom prst="rect">
              <a:avLst/>
            </a:prstGeom>
            <a:noFill/>
          </p:spPr>
          <p:txBody>
            <a:bodyPr wrap="square" rtlCol="0">
              <a:spAutoFit/>
            </a:bodyPr>
            <a:lstStyle/>
            <a:p>
              <a:pPr algn="ctr"/>
              <a:r>
                <a:rPr lang="en-US" sz="600" b="1" dirty="0" smtClean="0">
                  <a:solidFill>
                    <a:srgbClr val="000000"/>
                  </a:solidFill>
                </a:rPr>
                <a:t>Developer /  Innovation</a:t>
              </a:r>
              <a:endParaRPr lang="en-US" sz="600" b="1" dirty="0">
                <a:solidFill>
                  <a:srgbClr val="000000"/>
                </a:solidFill>
              </a:endParaRPr>
            </a:p>
          </p:txBody>
        </p:sp>
        <p:sp>
          <p:nvSpPr>
            <p:cNvPr id="134" name="Oval 133"/>
            <p:cNvSpPr/>
            <p:nvPr/>
          </p:nvSpPr>
          <p:spPr>
            <a:xfrm>
              <a:off x="5585518" y="2294876"/>
              <a:ext cx="402543" cy="309660"/>
            </a:xfrm>
            <a:prstGeom prst="ellipse">
              <a:avLst/>
            </a:prstGeom>
            <a:solidFill>
              <a:srgbClr val="FBD362"/>
            </a:solidFill>
            <a:ln w="38100" cmpd="sng">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endParaRPr>
            </a:p>
          </p:txBody>
        </p:sp>
        <p:sp>
          <p:nvSpPr>
            <p:cNvPr id="135" name="TextBox 134"/>
            <p:cNvSpPr txBox="1"/>
            <p:nvPr/>
          </p:nvSpPr>
          <p:spPr>
            <a:xfrm>
              <a:off x="5410203" y="2582674"/>
              <a:ext cx="753173" cy="176765"/>
            </a:xfrm>
            <a:prstGeom prst="rect">
              <a:avLst/>
            </a:prstGeom>
            <a:noFill/>
          </p:spPr>
          <p:txBody>
            <a:bodyPr wrap="square" rtlCol="0">
              <a:spAutoFit/>
            </a:bodyPr>
            <a:lstStyle/>
            <a:p>
              <a:pPr algn="ctr"/>
              <a:r>
                <a:rPr lang="en-US" sz="600" b="1" dirty="0" smtClean="0">
                  <a:solidFill>
                    <a:srgbClr val="000000"/>
                  </a:solidFill>
                </a:rPr>
                <a:t>Consumer</a:t>
              </a:r>
              <a:endParaRPr lang="en-US" sz="600" b="1" dirty="0">
                <a:solidFill>
                  <a:srgbClr val="000000"/>
                </a:solidFill>
              </a:endParaRPr>
            </a:p>
          </p:txBody>
        </p:sp>
        <p:pic>
          <p:nvPicPr>
            <p:cNvPr id="136" name="Picture 135" descr="cloudglobe.png"/>
            <p:cNvPicPr>
              <a:picLocks noChangeAspect="1"/>
            </p:cNvPicPr>
            <p:nvPr/>
          </p:nvPicPr>
          <p:blipFill>
            <a:blip r:embed="rId27" cstate="print">
              <a:duotone>
                <a:schemeClr val="bg2">
                  <a:shade val="45000"/>
                  <a:satMod val="135000"/>
                </a:schemeClr>
                <a:prstClr val="white"/>
              </a:duotone>
              <a:extLst>
                <a:ext uri="{BEBA8EAE-BF5A-486C-A8C5-ECC9F3942E4B}">
                  <a14:imgProps xmlns:a14="http://schemas.microsoft.com/office/drawing/2010/main">
                    <a14:imgLayer r:embed="rId28">
                      <a14:imgEffect>
                        <a14:saturation sat="0"/>
                      </a14:imgEffect>
                    </a14:imgLayer>
                  </a14:imgProps>
                </a:ext>
                <a:ext uri="{28A0092B-C50C-407E-A947-70E740481C1C}">
                  <a14:useLocalDpi xmlns:a14="http://schemas.microsoft.com/office/drawing/2010/main"/>
                </a:ext>
              </a:extLst>
            </a:blip>
            <a:stretch>
              <a:fillRect/>
            </a:stretch>
          </p:blipFill>
          <p:spPr>
            <a:xfrm>
              <a:off x="5625717" y="2350389"/>
              <a:ext cx="302150" cy="188204"/>
            </a:xfrm>
            <a:prstGeom prst="rect">
              <a:avLst/>
            </a:prstGeom>
          </p:spPr>
        </p:pic>
        <p:sp>
          <p:nvSpPr>
            <p:cNvPr id="137" name="TextBox 136"/>
            <p:cNvSpPr txBox="1"/>
            <p:nvPr/>
          </p:nvSpPr>
          <p:spPr>
            <a:xfrm>
              <a:off x="4352727" y="2840891"/>
              <a:ext cx="1732228" cy="353529"/>
            </a:xfrm>
            <a:prstGeom prst="rect">
              <a:avLst/>
            </a:prstGeom>
            <a:noFill/>
          </p:spPr>
          <p:txBody>
            <a:bodyPr wrap="square" rtlCol="0">
              <a:spAutoFit/>
            </a:bodyPr>
            <a:lstStyle/>
            <a:p>
              <a:pPr algn="r"/>
              <a:r>
                <a:rPr lang="en-US" sz="900" b="1" dirty="0" smtClean="0">
                  <a:solidFill>
                    <a:srgbClr val="FFC000"/>
                  </a:solidFill>
                </a:rPr>
                <a:t>Economic Dev. &amp; Citizen Engagement</a:t>
              </a:r>
            </a:p>
          </p:txBody>
        </p:sp>
        <p:sp>
          <p:nvSpPr>
            <p:cNvPr id="138" name="TextBox 137"/>
            <p:cNvSpPr txBox="1"/>
            <p:nvPr/>
          </p:nvSpPr>
          <p:spPr>
            <a:xfrm>
              <a:off x="6290367" y="2968035"/>
              <a:ext cx="1664763" cy="220955"/>
            </a:xfrm>
            <a:prstGeom prst="rect">
              <a:avLst/>
            </a:prstGeom>
            <a:noFill/>
          </p:spPr>
          <p:txBody>
            <a:bodyPr wrap="square" rtlCol="0">
              <a:spAutoFit/>
            </a:bodyPr>
            <a:lstStyle/>
            <a:p>
              <a:r>
                <a:rPr lang="en-US" sz="900" b="1" dirty="0" smtClean="0">
                  <a:solidFill>
                    <a:srgbClr val="82CEAC"/>
                  </a:solidFill>
                </a:rPr>
                <a:t>Street Level Solutions</a:t>
              </a:r>
            </a:p>
          </p:txBody>
        </p:sp>
        <p:sp>
          <p:nvSpPr>
            <p:cNvPr id="139" name="TextBox 138"/>
            <p:cNvSpPr txBox="1"/>
            <p:nvPr/>
          </p:nvSpPr>
          <p:spPr>
            <a:xfrm>
              <a:off x="4724403" y="2725678"/>
              <a:ext cx="753173" cy="176765"/>
            </a:xfrm>
            <a:prstGeom prst="rect">
              <a:avLst/>
            </a:prstGeom>
            <a:noFill/>
          </p:spPr>
          <p:txBody>
            <a:bodyPr wrap="square" rtlCol="0">
              <a:spAutoFit/>
            </a:bodyPr>
            <a:lstStyle/>
            <a:p>
              <a:pPr algn="ctr"/>
              <a:r>
                <a:rPr lang="en-US" sz="600" b="1" dirty="0" smtClean="0">
                  <a:solidFill>
                    <a:srgbClr val="000000"/>
                  </a:solidFill>
                </a:rPr>
                <a:t>SMB</a:t>
              </a:r>
              <a:endParaRPr lang="en-US" sz="600" b="1" dirty="0">
                <a:solidFill>
                  <a:srgbClr val="000000"/>
                </a:solidFill>
              </a:endParaRPr>
            </a:p>
          </p:txBody>
        </p:sp>
        <p:sp>
          <p:nvSpPr>
            <p:cNvPr id="140" name="TextBox 139"/>
            <p:cNvSpPr txBox="1"/>
            <p:nvPr/>
          </p:nvSpPr>
          <p:spPr>
            <a:xfrm>
              <a:off x="4946248" y="1479815"/>
              <a:ext cx="2673752" cy="632425"/>
            </a:xfrm>
            <a:prstGeom prst="rect">
              <a:avLst/>
            </a:prstGeom>
            <a:noFill/>
          </p:spPr>
          <p:txBody>
            <a:bodyPr wrap="square" rtlCol="0">
              <a:spAutoFit/>
            </a:bodyPr>
            <a:lstStyle/>
            <a:p>
              <a:pPr algn="ctr">
                <a:lnSpc>
                  <a:spcPct val="120000"/>
                </a:lnSpc>
              </a:pPr>
              <a:r>
                <a:rPr lang="en-US" sz="800" b="1" dirty="0" smtClean="0">
                  <a:solidFill>
                    <a:srgbClr val="000000">
                      <a:lumMod val="65000"/>
                      <a:lumOff val="35000"/>
                    </a:srgbClr>
                  </a:solidFill>
                </a:rPr>
                <a:t>Security &amp; Data Protection</a:t>
              </a:r>
            </a:p>
            <a:p>
              <a:pPr algn="ctr">
                <a:lnSpc>
                  <a:spcPct val="120000"/>
                </a:lnSpc>
              </a:pPr>
              <a:endParaRPr lang="en-US" sz="300" b="1" dirty="0">
                <a:solidFill>
                  <a:srgbClr val="000000">
                    <a:lumMod val="65000"/>
                    <a:lumOff val="35000"/>
                  </a:srgbClr>
                </a:solidFill>
              </a:endParaRPr>
            </a:p>
            <a:p>
              <a:pPr algn="ctr">
                <a:lnSpc>
                  <a:spcPct val="120000"/>
                </a:lnSpc>
              </a:pPr>
              <a:r>
                <a:rPr lang="en-US" sz="800" b="1" dirty="0" err="1" smtClean="0">
                  <a:solidFill>
                    <a:srgbClr val="000000">
                      <a:lumMod val="65000"/>
                      <a:lumOff val="35000"/>
                    </a:srgbClr>
                  </a:solidFill>
                </a:rPr>
                <a:t>ThingSpace</a:t>
              </a:r>
              <a:r>
                <a:rPr lang="en-US" sz="800" b="1" dirty="0">
                  <a:solidFill>
                    <a:srgbClr val="000000">
                      <a:lumMod val="65000"/>
                      <a:lumOff val="35000"/>
                    </a:srgbClr>
                  </a:solidFill>
                </a:rPr>
                <a:t>,</a:t>
              </a:r>
              <a:r>
                <a:rPr lang="en-US" sz="800" b="1" dirty="0" smtClean="0">
                  <a:solidFill>
                    <a:srgbClr val="000000">
                      <a:lumMod val="65000"/>
                      <a:lumOff val="35000"/>
                    </a:srgbClr>
                  </a:solidFill>
                </a:rPr>
                <a:t> Analytics &amp; Ecosystem</a:t>
              </a:r>
            </a:p>
            <a:p>
              <a:pPr algn="ctr">
                <a:lnSpc>
                  <a:spcPct val="120000"/>
                </a:lnSpc>
              </a:pPr>
              <a:endParaRPr lang="en-US" sz="300" b="1" dirty="0" smtClean="0">
                <a:solidFill>
                  <a:srgbClr val="000000">
                    <a:lumMod val="65000"/>
                    <a:lumOff val="35000"/>
                  </a:srgbClr>
                </a:solidFill>
              </a:endParaRPr>
            </a:p>
            <a:p>
              <a:pPr algn="ctr">
                <a:lnSpc>
                  <a:spcPct val="120000"/>
                </a:lnSpc>
              </a:pPr>
              <a:r>
                <a:rPr lang="en-US" sz="800" b="1" dirty="0" smtClean="0">
                  <a:solidFill>
                    <a:srgbClr val="000000">
                      <a:lumMod val="65000"/>
                      <a:lumOff val="35000"/>
                    </a:srgbClr>
                  </a:solidFill>
                </a:rPr>
                <a:t>Prof &amp; Managed Services &amp; SI</a:t>
              </a:r>
            </a:p>
          </p:txBody>
        </p:sp>
        <p:sp>
          <p:nvSpPr>
            <p:cNvPr id="141" name="Cloud Callout 140"/>
            <p:cNvSpPr/>
            <p:nvPr/>
          </p:nvSpPr>
          <p:spPr>
            <a:xfrm>
              <a:off x="3124200" y="342900"/>
              <a:ext cx="1828800" cy="571500"/>
            </a:xfrm>
            <a:prstGeom prst="cloudCallout">
              <a:avLst>
                <a:gd name="adj1" fmla="val 35746"/>
                <a:gd name="adj2" fmla="val 89250"/>
              </a:avLst>
            </a:prstGeom>
            <a:no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lumMod val="65000"/>
                      <a:lumOff val="35000"/>
                    </a:srgbClr>
                  </a:solidFill>
                </a:rPr>
                <a:t>Serving Citizens</a:t>
              </a:r>
              <a:endParaRPr lang="en-US" sz="1200" dirty="0">
                <a:solidFill>
                  <a:srgbClr val="000000">
                    <a:lumMod val="65000"/>
                    <a:lumOff val="35000"/>
                  </a:srgbClr>
                </a:solidFill>
              </a:endParaRPr>
            </a:p>
          </p:txBody>
        </p:sp>
        <p:sp>
          <p:nvSpPr>
            <p:cNvPr id="142" name="Cloud Callout 141"/>
            <p:cNvSpPr/>
            <p:nvPr/>
          </p:nvSpPr>
          <p:spPr>
            <a:xfrm>
              <a:off x="7162800" y="285750"/>
              <a:ext cx="1984030" cy="571500"/>
            </a:xfrm>
            <a:prstGeom prst="cloudCallout">
              <a:avLst>
                <a:gd name="adj1" fmla="val -39693"/>
                <a:gd name="adj2" fmla="val 62501"/>
              </a:avLst>
            </a:prstGeom>
            <a:no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lumMod val="65000"/>
                      <a:lumOff val="35000"/>
                    </a:srgbClr>
                  </a:solidFill>
                </a:rPr>
                <a:t>Affordability/ New Rev Sources</a:t>
              </a:r>
              <a:endParaRPr lang="en-US" sz="1200" dirty="0">
                <a:solidFill>
                  <a:srgbClr val="000000">
                    <a:lumMod val="65000"/>
                    <a:lumOff val="35000"/>
                  </a:srgbClr>
                </a:solidFill>
              </a:endParaRPr>
            </a:p>
          </p:txBody>
        </p:sp>
        <p:sp>
          <p:nvSpPr>
            <p:cNvPr id="143" name="Cloud Callout 142"/>
            <p:cNvSpPr/>
            <p:nvPr/>
          </p:nvSpPr>
          <p:spPr>
            <a:xfrm>
              <a:off x="5257800" y="114300"/>
              <a:ext cx="1676400" cy="571500"/>
            </a:xfrm>
            <a:prstGeom prst="cloudCallout">
              <a:avLst>
                <a:gd name="adj1" fmla="val 2313"/>
                <a:gd name="adj2" fmla="val 95424"/>
              </a:avLst>
            </a:prstGeom>
            <a:no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lumMod val="65000"/>
                      <a:lumOff val="35000"/>
                    </a:srgbClr>
                  </a:solidFill>
                </a:rPr>
                <a:t>Minimize Risk</a:t>
              </a:r>
              <a:endParaRPr lang="en-US" sz="1200" dirty="0">
                <a:solidFill>
                  <a:srgbClr val="000000">
                    <a:lumMod val="65000"/>
                    <a:lumOff val="35000"/>
                  </a:srgbClr>
                </a:solidFill>
              </a:endParaRPr>
            </a:p>
          </p:txBody>
        </p:sp>
        <p:sp>
          <p:nvSpPr>
            <p:cNvPr id="144" name="Oval 143"/>
            <p:cNvSpPr/>
            <p:nvPr/>
          </p:nvSpPr>
          <p:spPr>
            <a:xfrm>
              <a:off x="3243045" y="1393204"/>
              <a:ext cx="1381423" cy="1064125"/>
            </a:xfrm>
            <a:prstGeom prst="ellipse">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rgbClr val="FFFFFF"/>
                </a:solidFill>
              </a:endParaRPr>
            </a:p>
          </p:txBody>
        </p:sp>
        <p:sp>
          <p:nvSpPr>
            <p:cNvPr id="145" name="Oval 144"/>
            <p:cNvSpPr/>
            <p:nvPr/>
          </p:nvSpPr>
          <p:spPr>
            <a:xfrm>
              <a:off x="3420751" y="1525126"/>
              <a:ext cx="976375" cy="724845"/>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rgbClr val="FFFFFF"/>
                </a:solidFill>
              </a:endParaRPr>
            </a:p>
          </p:txBody>
        </p:sp>
        <p:sp>
          <p:nvSpPr>
            <p:cNvPr id="146" name="Freeform 4851"/>
            <p:cNvSpPr>
              <a:spLocks noEditPoints="1"/>
            </p:cNvSpPr>
            <p:nvPr/>
          </p:nvSpPr>
          <p:spPr bwMode="auto">
            <a:xfrm>
              <a:off x="3556689" y="1610356"/>
              <a:ext cx="709538" cy="496032"/>
            </a:xfrm>
            <a:custGeom>
              <a:avLst/>
              <a:gdLst>
                <a:gd name="T0" fmla="*/ 248 w 360"/>
                <a:gd name="T1" fmla="*/ 8 h 380"/>
                <a:gd name="T2" fmla="*/ 274 w 360"/>
                <a:gd name="T3" fmla="*/ 0 h 380"/>
                <a:gd name="T4" fmla="*/ 298 w 360"/>
                <a:gd name="T5" fmla="*/ 28 h 380"/>
                <a:gd name="T6" fmla="*/ 280 w 360"/>
                <a:gd name="T7" fmla="*/ 56 h 380"/>
                <a:gd name="T8" fmla="*/ 258 w 360"/>
                <a:gd name="T9" fmla="*/ 56 h 380"/>
                <a:gd name="T10" fmla="*/ 240 w 360"/>
                <a:gd name="T11" fmla="*/ 28 h 380"/>
                <a:gd name="T12" fmla="*/ 344 w 360"/>
                <a:gd name="T13" fmla="*/ 88 h 380"/>
                <a:gd name="T14" fmla="*/ 288 w 360"/>
                <a:gd name="T15" fmla="*/ 68 h 380"/>
                <a:gd name="T16" fmla="*/ 214 w 360"/>
                <a:gd name="T17" fmla="*/ 70 h 380"/>
                <a:gd name="T18" fmla="*/ 194 w 360"/>
                <a:gd name="T19" fmla="*/ 90 h 380"/>
                <a:gd name="T20" fmla="*/ 224 w 360"/>
                <a:gd name="T21" fmla="*/ 114 h 380"/>
                <a:gd name="T22" fmla="*/ 248 w 360"/>
                <a:gd name="T23" fmla="*/ 166 h 380"/>
                <a:gd name="T24" fmla="*/ 234 w 360"/>
                <a:gd name="T25" fmla="*/ 208 h 380"/>
                <a:gd name="T26" fmla="*/ 278 w 360"/>
                <a:gd name="T27" fmla="*/ 214 h 380"/>
                <a:gd name="T28" fmla="*/ 310 w 360"/>
                <a:gd name="T29" fmla="*/ 244 h 380"/>
                <a:gd name="T30" fmla="*/ 332 w 360"/>
                <a:gd name="T31" fmla="*/ 200 h 380"/>
                <a:gd name="T32" fmla="*/ 348 w 360"/>
                <a:gd name="T33" fmla="*/ 208 h 380"/>
                <a:gd name="T34" fmla="*/ 360 w 360"/>
                <a:gd name="T35" fmla="*/ 190 h 380"/>
                <a:gd name="T36" fmla="*/ 102 w 360"/>
                <a:gd name="T37" fmla="*/ 56 h 380"/>
                <a:gd name="T38" fmla="*/ 120 w 360"/>
                <a:gd name="T39" fmla="*/ 28 h 380"/>
                <a:gd name="T40" fmla="*/ 98 w 360"/>
                <a:gd name="T41" fmla="*/ 0 h 380"/>
                <a:gd name="T42" fmla="*/ 70 w 360"/>
                <a:gd name="T43" fmla="*/ 8 h 380"/>
                <a:gd name="T44" fmla="*/ 62 w 360"/>
                <a:gd name="T45" fmla="*/ 34 h 380"/>
                <a:gd name="T46" fmla="*/ 92 w 360"/>
                <a:gd name="T47" fmla="*/ 58 h 380"/>
                <a:gd name="T48" fmla="*/ 50 w 360"/>
                <a:gd name="T49" fmla="*/ 244 h 380"/>
                <a:gd name="T50" fmla="*/ 74 w 360"/>
                <a:gd name="T51" fmla="*/ 218 h 380"/>
                <a:gd name="T52" fmla="*/ 126 w 360"/>
                <a:gd name="T53" fmla="*/ 208 h 380"/>
                <a:gd name="T54" fmla="*/ 112 w 360"/>
                <a:gd name="T55" fmla="*/ 166 h 380"/>
                <a:gd name="T56" fmla="*/ 128 w 360"/>
                <a:gd name="T57" fmla="*/ 122 h 380"/>
                <a:gd name="T58" fmla="*/ 166 w 360"/>
                <a:gd name="T59" fmla="*/ 90 h 380"/>
                <a:gd name="T60" fmla="*/ 154 w 360"/>
                <a:gd name="T61" fmla="*/ 74 h 380"/>
                <a:gd name="T62" fmla="*/ 72 w 360"/>
                <a:gd name="T63" fmla="*/ 68 h 380"/>
                <a:gd name="T64" fmla="*/ 20 w 360"/>
                <a:gd name="T65" fmla="*/ 80 h 380"/>
                <a:gd name="T66" fmla="*/ 0 w 360"/>
                <a:gd name="T67" fmla="*/ 190 h 380"/>
                <a:gd name="T68" fmla="*/ 12 w 360"/>
                <a:gd name="T69" fmla="*/ 208 h 380"/>
                <a:gd name="T70" fmla="*/ 28 w 360"/>
                <a:gd name="T71" fmla="*/ 200 h 380"/>
                <a:gd name="T72" fmla="*/ 170 w 360"/>
                <a:gd name="T73" fmla="*/ 118 h 380"/>
                <a:gd name="T74" fmla="*/ 136 w 360"/>
                <a:gd name="T75" fmla="*/ 146 h 380"/>
                <a:gd name="T76" fmla="*/ 136 w 360"/>
                <a:gd name="T77" fmla="*/ 184 h 380"/>
                <a:gd name="T78" fmla="*/ 170 w 360"/>
                <a:gd name="T79" fmla="*/ 214 h 380"/>
                <a:gd name="T80" fmla="*/ 208 w 360"/>
                <a:gd name="T81" fmla="*/ 206 h 380"/>
                <a:gd name="T82" fmla="*/ 228 w 360"/>
                <a:gd name="T83" fmla="*/ 166 h 380"/>
                <a:gd name="T84" fmla="*/ 214 w 360"/>
                <a:gd name="T85" fmla="*/ 132 h 380"/>
                <a:gd name="T86" fmla="*/ 296 w 360"/>
                <a:gd name="T87" fmla="*/ 260 h 380"/>
                <a:gd name="T88" fmla="*/ 288 w 360"/>
                <a:gd name="T89" fmla="*/ 246 h 380"/>
                <a:gd name="T90" fmla="*/ 180 w 360"/>
                <a:gd name="T91" fmla="*/ 278 h 380"/>
                <a:gd name="T92" fmla="*/ 82 w 360"/>
                <a:gd name="T93" fmla="*/ 236 h 380"/>
                <a:gd name="T94" fmla="*/ 64 w 360"/>
                <a:gd name="T95" fmla="*/ 260 h 380"/>
                <a:gd name="T96" fmla="*/ 106 w 360"/>
                <a:gd name="T97" fmla="*/ 304 h 380"/>
                <a:gd name="T98" fmla="*/ 146 w 360"/>
                <a:gd name="T99" fmla="*/ 378 h 380"/>
                <a:gd name="T100" fmla="*/ 214 w 360"/>
                <a:gd name="T101" fmla="*/ 378 h 380"/>
                <a:gd name="T102" fmla="*/ 264 w 360"/>
                <a:gd name="T103" fmla="*/ 362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0" h="380">
                  <a:moveTo>
                    <a:pt x="240" y="28"/>
                  </a:moveTo>
                  <a:lnTo>
                    <a:pt x="240" y="28"/>
                  </a:lnTo>
                  <a:lnTo>
                    <a:pt x="240" y="22"/>
                  </a:lnTo>
                  <a:lnTo>
                    <a:pt x="242" y="18"/>
                  </a:lnTo>
                  <a:lnTo>
                    <a:pt x="248" y="8"/>
                  </a:lnTo>
                  <a:lnTo>
                    <a:pt x="258" y="2"/>
                  </a:lnTo>
                  <a:lnTo>
                    <a:pt x="262" y="0"/>
                  </a:lnTo>
                  <a:lnTo>
                    <a:pt x="268" y="0"/>
                  </a:lnTo>
                  <a:lnTo>
                    <a:pt x="268" y="0"/>
                  </a:lnTo>
                  <a:lnTo>
                    <a:pt x="274" y="0"/>
                  </a:lnTo>
                  <a:lnTo>
                    <a:pt x="280" y="2"/>
                  </a:lnTo>
                  <a:lnTo>
                    <a:pt x="290" y="8"/>
                  </a:lnTo>
                  <a:lnTo>
                    <a:pt x="296" y="18"/>
                  </a:lnTo>
                  <a:lnTo>
                    <a:pt x="298" y="22"/>
                  </a:lnTo>
                  <a:lnTo>
                    <a:pt x="298" y="28"/>
                  </a:lnTo>
                  <a:lnTo>
                    <a:pt x="298" y="28"/>
                  </a:lnTo>
                  <a:lnTo>
                    <a:pt x="298" y="34"/>
                  </a:lnTo>
                  <a:lnTo>
                    <a:pt x="296" y="40"/>
                  </a:lnTo>
                  <a:lnTo>
                    <a:pt x="290" y="50"/>
                  </a:lnTo>
                  <a:lnTo>
                    <a:pt x="280" y="56"/>
                  </a:lnTo>
                  <a:lnTo>
                    <a:pt x="274" y="58"/>
                  </a:lnTo>
                  <a:lnTo>
                    <a:pt x="268" y="58"/>
                  </a:lnTo>
                  <a:lnTo>
                    <a:pt x="268" y="58"/>
                  </a:lnTo>
                  <a:lnTo>
                    <a:pt x="262" y="58"/>
                  </a:lnTo>
                  <a:lnTo>
                    <a:pt x="258" y="56"/>
                  </a:lnTo>
                  <a:lnTo>
                    <a:pt x="248" y="50"/>
                  </a:lnTo>
                  <a:lnTo>
                    <a:pt x="242" y="40"/>
                  </a:lnTo>
                  <a:lnTo>
                    <a:pt x="240" y="34"/>
                  </a:lnTo>
                  <a:lnTo>
                    <a:pt x="240" y="28"/>
                  </a:lnTo>
                  <a:lnTo>
                    <a:pt x="240" y="28"/>
                  </a:lnTo>
                  <a:close/>
                  <a:moveTo>
                    <a:pt x="360" y="190"/>
                  </a:moveTo>
                  <a:lnTo>
                    <a:pt x="344" y="90"/>
                  </a:lnTo>
                  <a:lnTo>
                    <a:pt x="344" y="90"/>
                  </a:lnTo>
                  <a:lnTo>
                    <a:pt x="344" y="88"/>
                  </a:lnTo>
                  <a:lnTo>
                    <a:pt x="344" y="88"/>
                  </a:lnTo>
                  <a:lnTo>
                    <a:pt x="340" y="80"/>
                  </a:lnTo>
                  <a:lnTo>
                    <a:pt x="332" y="74"/>
                  </a:lnTo>
                  <a:lnTo>
                    <a:pt x="324" y="70"/>
                  </a:lnTo>
                  <a:lnTo>
                    <a:pt x="314" y="68"/>
                  </a:lnTo>
                  <a:lnTo>
                    <a:pt x="288" y="68"/>
                  </a:lnTo>
                  <a:lnTo>
                    <a:pt x="270" y="102"/>
                  </a:lnTo>
                  <a:lnTo>
                    <a:pt x="250" y="68"/>
                  </a:lnTo>
                  <a:lnTo>
                    <a:pt x="222" y="68"/>
                  </a:lnTo>
                  <a:lnTo>
                    <a:pt x="222" y="68"/>
                  </a:lnTo>
                  <a:lnTo>
                    <a:pt x="214" y="70"/>
                  </a:lnTo>
                  <a:lnTo>
                    <a:pt x="206" y="74"/>
                  </a:lnTo>
                  <a:lnTo>
                    <a:pt x="198" y="80"/>
                  </a:lnTo>
                  <a:lnTo>
                    <a:pt x="194" y="88"/>
                  </a:lnTo>
                  <a:lnTo>
                    <a:pt x="194" y="88"/>
                  </a:lnTo>
                  <a:lnTo>
                    <a:pt x="194" y="90"/>
                  </a:lnTo>
                  <a:lnTo>
                    <a:pt x="192" y="98"/>
                  </a:lnTo>
                  <a:lnTo>
                    <a:pt x="192" y="98"/>
                  </a:lnTo>
                  <a:lnTo>
                    <a:pt x="204" y="102"/>
                  </a:lnTo>
                  <a:lnTo>
                    <a:pt x="214" y="106"/>
                  </a:lnTo>
                  <a:lnTo>
                    <a:pt x="224" y="114"/>
                  </a:lnTo>
                  <a:lnTo>
                    <a:pt x="232" y="122"/>
                  </a:lnTo>
                  <a:lnTo>
                    <a:pt x="240" y="132"/>
                  </a:lnTo>
                  <a:lnTo>
                    <a:pt x="244" y="142"/>
                  </a:lnTo>
                  <a:lnTo>
                    <a:pt x="248" y="154"/>
                  </a:lnTo>
                  <a:lnTo>
                    <a:pt x="248" y="166"/>
                  </a:lnTo>
                  <a:lnTo>
                    <a:pt x="248" y="166"/>
                  </a:lnTo>
                  <a:lnTo>
                    <a:pt x="248" y="178"/>
                  </a:lnTo>
                  <a:lnTo>
                    <a:pt x="246" y="188"/>
                  </a:lnTo>
                  <a:lnTo>
                    <a:pt x="240" y="198"/>
                  </a:lnTo>
                  <a:lnTo>
                    <a:pt x="234" y="208"/>
                  </a:lnTo>
                  <a:lnTo>
                    <a:pt x="250" y="208"/>
                  </a:lnTo>
                  <a:lnTo>
                    <a:pt x="250" y="208"/>
                  </a:lnTo>
                  <a:lnTo>
                    <a:pt x="260" y="208"/>
                  </a:lnTo>
                  <a:lnTo>
                    <a:pt x="270" y="210"/>
                  </a:lnTo>
                  <a:lnTo>
                    <a:pt x="278" y="214"/>
                  </a:lnTo>
                  <a:lnTo>
                    <a:pt x="286" y="218"/>
                  </a:lnTo>
                  <a:lnTo>
                    <a:pt x="294" y="222"/>
                  </a:lnTo>
                  <a:lnTo>
                    <a:pt x="300" y="228"/>
                  </a:lnTo>
                  <a:lnTo>
                    <a:pt x="306" y="236"/>
                  </a:lnTo>
                  <a:lnTo>
                    <a:pt x="310" y="244"/>
                  </a:lnTo>
                  <a:lnTo>
                    <a:pt x="308" y="118"/>
                  </a:lnTo>
                  <a:lnTo>
                    <a:pt x="318" y="118"/>
                  </a:lnTo>
                  <a:lnTo>
                    <a:pt x="330" y="196"/>
                  </a:lnTo>
                  <a:lnTo>
                    <a:pt x="330" y="196"/>
                  </a:lnTo>
                  <a:lnTo>
                    <a:pt x="332" y="200"/>
                  </a:lnTo>
                  <a:lnTo>
                    <a:pt x="336" y="204"/>
                  </a:lnTo>
                  <a:lnTo>
                    <a:pt x="340" y="208"/>
                  </a:lnTo>
                  <a:lnTo>
                    <a:pt x="346" y="208"/>
                  </a:lnTo>
                  <a:lnTo>
                    <a:pt x="346" y="208"/>
                  </a:lnTo>
                  <a:lnTo>
                    <a:pt x="348" y="208"/>
                  </a:lnTo>
                  <a:lnTo>
                    <a:pt x="348" y="208"/>
                  </a:lnTo>
                  <a:lnTo>
                    <a:pt x="354" y="206"/>
                  </a:lnTo>
                  <a:lnTo>
                    <a:pt x="358" y="202"/>
                  </a:lnTo>
                  <a:lnTo>
                    <a:pt x="360" y="196"/>
                  </a:lnTo>
                  <a:lnTo>
                    <a:pt x="360" y="190"/>
                  </a:lnTo>
                  <a:lnTo>
                    <a:pt x="360" y="190"/>
                  </a:lnTo>
                  <a:close/>
                  <a:moveTo>
                    <a:pt x="92" y="58"/>
                  </a:moveTo>
                  <a:lnTo>
                    <a:pt x="92" y="58"/>
                  </a:lnTo>
                  <a:lnTo>
                    <a:pt x="98" y="58"/>
                  </a:lnTo>
                  <a:lnTo>
                    <a:pt x="102" y="56"/>
                  </a:lnTo>
                  <a:lnTo>
                    <a:pt x="112" y="50"/>
                  </a:lnTo>
                  <a:lnTo>
                    <a:pt x="118" y="40"/>
                  </a:lnTo>
                  <a:lnTo>
                    <a:pt x="120" y="34"/>
                  </a:lnTo>
                  <a:lnTo>
                    <a:pt x="120" y="28"/>
                  </a:lnTo>
                  <a:lnTo>
                    <a:pt x="120" y="28"/>
                  </a:lnTo>
                  <a:lnTo>
                    <a:pt x="120" y="22"/>
                  </a:lnTo>
                  <a:lnTo>
                    <a:pt x="118" y="18"/>
                  </a:lnTo>
                  <a:lnTo>
                    <a:pt x="112" y="8"/>
                  </a:lnTo>
                  <a:lnTo>
                    <a:pt x="102" y="2"/>
                  </a:lnTo>
                  <a:lnTo>
                    <a:pt x="98" y="0"/>
                  </a:lnTo>
                  <a:lnTo>
                    <a:pt x="92" y="0"/>
                  </a:lnTo>
                  <a:lnTo>
                    <a:pt x="92" y="0"/>
                  </a:lnTo>
                  <a:lnTo>
                    <a:pt x="86" y="0"/>
                  </a:lnTo>
                  <a:lnTo>
                    <a:pt x="80" y="2"/>
                  </a:lnTo>
                  <a:lnTo>
                    <a:pt x="70" y="8"/>
                  </a:lnTo>
                  <a:lnTo>
                    <a:pt x="64" y="18"/>
                  </a:lnTo>
                  <a:lnTo>
                    <a:pt x="62" y="22"/>
                  </a:lnTo>
                  <a:lnTo>
                    <a:pt x="62" y="28"/>
                  </a:lnTo>
                  <a:lnTo>
                    <a:pt x="62" y="28"/>
                  </a:lnTo>
                  <a:lnTo>
                    <a:pt x="62" y="34"/>
                  </a:lnTo>
                  <a:lnTo>
                    <a:pt x="64" y="40"/>
                  </a:lnTo>
                  <a:lnTo>
                    <a:pt x="70" y="50"/>
                  </a:lnTo>
                  <a:lnTo>
                    <a:pt x="80" y="56"/>
                  </a:lnTo>
                  <a:lnTo>
                    <a:pt x="86" y="58"/>
                  </a:lnTo>
                  <a:lnTo>
                    <a:pt x="92" y="58"/>
                  </a:lnTo>
                  <a:lnTo>
                    <a:pt x="92" y="58"/>
                  </a:lnTo>
                  <a:close/>
                  <a:moveTo>
                    <a:pt x="30" y="196"/>
                  </a:moveTo>
                  <a:lnTo>
                    <a:pt x="42" y="118"/>
                  </a:lnTo>
                  <a:lnTo>
                    <a:pt x="52" y="118"/>
                  </a:lnTo>
                  <a:lnTo>
                    <a:pt x="50" y="244"/>
                  </a:lnTo>
                  <a:lnTo>
                    <a:pt x="50" y="244"/>
                  </a:lnTo>
                  <a:lnTo>
                    <a:pt x="54" y="236"/>
                  </a:lnTo>
                  <a:lnTo>
                    <a:pt x="60" y="228"/>
                  </a:lnTo>
                  <a:lnTo>
                    <a:pt x="66" y="222"/>
                  </a:lnTo>
                  <a:lnTo>
                    <a:pt x="74" y="218"/>
                  </a:lnTo>
                  <a:lnTo>
                    <a:pt x="82" y="214"/>
                  </a:lnTo>
                  <a:lnTo>
                    <a:pt x="90" y="210"/>
                  </a:lnTo>
                  <a:lnTo>
                    <a:pt x="100" y="208"/>
                  </a:lnTo>
                  <a:lnTo>
                    <a:pt x="110" y="208"/>
                  </a:lnTo>
                  <a:lnTo>
                    <a:pt x="126" y="208"/>
                  </a:lnTo>
                  <a:lnTo>
                    <a:pt x="126" y="208"/>
                  </a:lnTo>
                  <a:lnTo>
                    <a:pt x="120" y="198"/>
                  </a:lnTo>
                  <a:lnTo>
                    <a:pt x="114" y="188"/>
                  </a:lnTo>
                  <a:lnTo>
                    <a:pt x="112" y="178"/>
                  </a:lnTo>
                  <a:lnTo>
                    <a:pt x="112" y="166"/>
                  </a:lnTo>
                  <a:lnTo>
                    <a:pt x="112" y="166"/>
                  </a:lnTo>
                  <a:lnTo>
                    <a:pt x="112" y="154"/>
                  </a:lnTo>
                  <a:lnTo>
                    <a:pt x="116" y="142"/>
                  </a:lnTo>
                  <a:lnTo>
                    <a:pt x="120" y="132"/>
                  </a:lnTo>
                  <a:lnTo>
                    <a:pt x="128" y="122"/>
                  </a:lnTo>
                  <a:lnTo>
                    <a:pt x="136" y="114"/>
                  </a:lnTo>
                  <a:lnTo>
                    <a:pt x="146" y="106"/>
                  </a:lnTo>
                  <a:lnTo>
                    <a:pt x="156" y="102"/>
                  </a:lnTo>
                  <a:lnTo>
                    <a:pt x="168" y="98"/>
                  </a:lnTo>
                  <a:lnTo>
                    <a:pt x="166" y="90"/>
                  </a:lnTo>
                  <a:lnTo>
                    <a:pt x="166" y="90"/>
                  </a:lnTo>
                  <a:lnTo>
                    <a:pt x="166" y="88"/>
                  </a:lnTo>
                  <a:lnTo>
                    <a:pt x="166" y="88"/>
                  </a:lnTo>
                  <a:lnTo>
                    <a:pt x="162" y="80"/>
                  </a:lnTo>
                  <a:lnTo>
                    <a:pt x="154" y="74"/>
                  </a:lnTo>
                  <a:lnTo>
                    <a:pt x="146" y="70"/>
                  </a:lnTo>
                  <a:lnTo>
                    <a:pt x="138" y="68"/>
                  </a:lnTo>
                  <a:lnTo>
                    <a:pt x="110" y="68"/>
                  </a:lnTo>
                  <a:lnTo>
                    <a:pt x="90" y="102"/>
                  </a:lnTo>
                  <a:lnTo>
                    <a:pt x="72" y="68"/>
                  </a:lnTo>
                  <a:lnTo>
                    <a:pt x="46" y="68"/>
                  </a:lnTo>
                  <a:lnTo>
                    <a:pt x="46" y="68"/>
                  </a:lnTo>
                  <a:lnTo>
                    <a:pt x="36" y="70"/>
                  </a:lnTo>
                  <a:lnTo>
                    <a:pt x="28" y="74"/>
                  </a:lnTo>
                  <a:lnTo>
                    <a:pt x="20" y="80"/>
                  </a:lnTo>
                  <a:lnTo>
                    <a:pt x="16" y="88"/>
                  </a:lnTo>
                  <a:lnTo>
                    <a:pt x="16" y="88"/>
                  </a:lnTo>
                  <a:lnTo>
                    <a:pt x="16" y="90"/>
                  </a:lnTo>
                  <a:lnTo>
                    <a:pt x="0" y="190"/>
                  </a:lnTo>
                  <a:lnTo>
                    <a:pt x="0" y="190"/>
                  </a:lnTo>
                  <a:lnTo>
                    <a:pt x="0" y="196"/>
                  </a:lnTo>
                  <a:lnTo>
                    <a:pt x="2" y="202"/>
                  </a:lnTo>
                  <a:lnTo>
                    <a:pt x="6" y="206"/>
                  </a:lnTo>
                  <a:lnTo>
                    <a:pt x="12" y="208"/>
                  </a:lnTo>
                  <a:lnTo>
                    <a:pt x="12" y="208"/>
                  </a:lnTo>
                  <a:lnTo>
                    <a:pt x="14" y="208"/>
                  </a:lnTo>
                  <a:lnTo>
                    <a:pt x="14" y="208"/>
                  </a:lnTo>
                  <a:lnTo>
                    <a:pt x="20" y="208"/>
                  </a:lnTo>
                  <a:lnTo>
                    <a:pt x="24" y="204"/>
                  </a:lnTo>
                  <a:lnTo>
                    <a:pt x="28" y="200"/>
                  </a:lnTo>
                  <a:lnTo>
                    <a:pt x="30" y="196"/>
                  </a:lnTo>
                  <a:lnTo>
                    <a:pt x="30" y="196"/>
                  </a:lnTo>
                  <a:close/>
                  <a:moveTo>
                    <a:pt x="180" y="118"/>
                  </a:moveTo>
                  <a:lnTo>
                    <a:pt x="180" y="118"/>
                  </a:lnTo>
                  <a:lnTo>
                    <a:pt x="170" y="118"/>
                  </a:lnTo>
                  <a:lnTo>
                    <a:pt x="162" y="120"/>
                  </a:lnTo>
                  <a:lnTo>
                    <a:pt x="152" y="126"/>
                  </a:lnTo>
                  <a:lnTo>
                    <a:pt x="146" y="132"/>
                  </a:lnTo>
                  <a:lnTo>
                    <a:pt x="140" y="138"/>
                  </a:lnTo>
                  <a:lnTo>
                    <a:pt x="136" y="146"/>
                  </a:lnTo>
                  <a:lnTo>
                    <a:pt x="132" y="156"/>
                  </a:lnTo>
                  <a:lnTo>
                    <a:pt x="132" y="166"/>
                  </a:lnTo>
                  <a:lnTo>
                    <a:pt x="132" y="166"/>
                  </a:lnTo>
                  <a:lnTo>
                    <a:pt x="132" y="176"/>
                  </a:lnTo>
                  <a:lnTo>
                    <a:pt x="136" y="184"/>
                  </a:lnTo>
                  <a:lnTo>
                    <a:pt x="140" y="194"/>
                  </a:lnTo>
                  <a:lnTo>
                    <a:pt x="146" y="200"/>
                  </a:lnTo>
                  <a:lnTo>
                    <a:pt x="152" y="206"/>
                  </a:lnTo>
                  <a:lnTo>
                    <a:pt x="162" y="210"/>
                  </a:lnTo>
                  <a:lnTo>
                    <a:pt x="170" y="214"/>
                  </a:lnTo>
                  <a:lnTo>
                    <a:pt x="180" y="214"/>
                  </a:lnTo>
                  <a:lnTo>
                    <a:pt x="180" y="214"/>
                  </a:lnTo>
                  <a:lnTo>
                    <a:pt x="190" y="214"/>
                  </a:lnTo>
                  <a:lnTo>
                    <a:pt x="200" y="210"/>
                  </a:lnTo>
                  <a:lnTo>
                    <a:pt x="208" y="206"/>
                  </a:lnTo>
                  <a:lnTo>
                    <a:pt x="214" y="200"/>
                  </a:lnTo>
                  <a:lnTo>
                    <a:pt x="220" y="194"/>
                  </a:lnTo>
                  <a:lnTo>
                    <a:pt x="224" y="184"/>
                  </a:lnTo>
                  <a:lnTo>
                    <a:pt x="228" y="176"/>
                  </a:lnTo>
                  <a:lnTo>
                    <a:pt x="228" y="166"/>
                  </a:lnTo>
                  <a:lnTo>
                    <a:pt x="228" y="166"/>
                  </a:lnTo>
                  <a:lnTo>
                    <a:pt x="228" y="156"/>
                  </a:lnTo>
                  <a:lnTo>
                    <a:pt x="224" y="146"/>
                  </a:lnTo>
                  <a:lnTo>
                    <a:pt x="220" y="138"/>
                  </a:lnTo>
                  <a:lnTo>
                    <a:pt x="214" y="132"/>
                  </a:lnTo>
                  <a:lnTo>
                    <a:pt x="208" y="126"/>
                  </a:lnTo>
                  <a:lnTo>
                    <a:pt x="200" y="120"/>
                  </a:lnTo>
                  <a:lnTo>
                    <a:pt x="190" y="118"/>
                  </a:lnTo>
                  <a:lnTo>
                    <a:pt x="180" y="118"/>
                  </a:lnTo>
                  <a:close/>
                  <a:moveTo>
                    <a:pt x="296" y="260"/>
                  </a:moveTo>
                  <a:lnTo>
                    <a:pt x="296" y="260"/>
                  </a:lnTo>
                  <a:lnTo>
                    <a:pt x="294" y="258"/>
                  </a:lnTo>
                  <a:lnTo>
                    <a:pt x="294" y="258"/>
                  </a:lnTo>
                  <a:lnTo>
                    <a:pt x="292" y="252"/>
                  </a:lnTo>
                  <a:lnTo>
                    <a:pt x="288" y="246"/>
                  </a:lnTo>
                  <a:lnTo>
                    <a:pt x="278" y="236"/>
                  </a:lnTo>
                  <a:lnTo>
                    <a:pt x="266" y="230"/>
                  </a:lnTo>
                  <a:lnTo>
                    <a:pt x="250" y="228"/>
                  </a:lnTo>
                  <a:lnTo>
                    <a:pt x="210" y="228"/>
                  </a:lnTo>
                  <a:lnTo>
                    <a:pt x="180" y="278"/>
                  </a:lnTo>
                  <a:lnTo>
                    <a:pt x="150" y="228"/>
                  </a:lnTo>
                  <a:lnTo>
                    <a:pt x="110" y="228"/>
                  </a:lnTo>
                  <a:lnTo>
                    <a:pt x="110" y="228"/>
                  </a:lnTo>
                  <a:lnTo>
                    <a:pt x="94" y="230"/>
                  </a:lnTo>
                  <a:lnTo>
                    <a:pt x="82" y="236"/>
                  </a:lnTo>
                  <a:lnTo>
                    <a:pt x="72" y="246"/>
                  </a:lnTo>
                  <a:lnTo>
                    <a:pt x="68" y="252"/>
                  </a:lnTo>
                  <a:lnTo>
                    <a:pt x="66" y="258"/>
                  </a:lnTo>
                  <a:lnTo>
                    <a:pt x="66" y="258"/>
                  </a:lnTo>
                  <a:lnTo>
                    <a:pt x="64" y="260"/>
                  </a:lnTo>
                  <a:lnTo>
                    <a:pt x="52" y="336"/>
                  </a:lnTo>
                  <a:lnTo>
                    <a:pt x="52" y="336"/>
                  </a:lnTo>
                  <a:lnTo>
                    <a:pt x="72" y="352"/>
                  </a:lnTo>
                  <a:lnTo>
                    <a:pt x="96" y="362"/>
                  </a:lnTo>
                  <a:lnTo>
                    <a:pt x="106" y="304"/>
                  </a:lnTo>
                  <a:lnTo>
                    <a:pt x="118" y="304"/>
                  </a:lnTo>
                  <a:lnTo>
                    <a:pt x="114" y="370"/>
                  </a:lnTo>
                  <a:lnTo>
                    <a:pt x="114" y="370"/>
                  </a:lnTo>
                  <a:lnTo>
                    <a:pt x="130" y="374"/>
                  </a:lnTo>
                  <a:lnTo>
                    <a:pt x="146" y="378"/>
                  </a:lnTo>
                  <a:lnTo>
                    <a:pt x="162" y="380"/>
                  </a:lnTo>
                  <a:lnTo>
                    <a:pt x="180" y="380"/>
                  </a:lnTo>
                  <a:lnTo>
                    <a:pt x="180" y="380"/>
                  </a:lnTo>
                  <a:lnTo>
                    <a:pt x="196" y="380"/>
                  </a:lnTo>
                  <a:lnTo>
                    <a:pt x="214" y="378"/>
                  </a:lnTo>
                  <a:lnTo>
                    <a:pt x="230" y="374"/>
                  </a:lnTo>
                  <a:lnTo>
                    <a:pt x="246" y="370"/>
                  </a:lnTo>
                  <a:lnTo>
                    <a:pt x="242" y="304"/>
                  </a:lnTo>
                  <a:lnTo>
                    <a:pt x="254" y="304"/>
                  </a:lnTo>
                  <a:lnTo>
                    <a:pt x="264" y="362"/>
                  </a:lnTo>
                  <a:lnTo>
                    <a:pt x="264" y="362"/>
                  </a:lnTo>
                  <a:lnTo>
                    <a:pt x="288" y="350"/>
                  </a:lnTo>
                  <a:lnTo>
                    <a:pt x="308" y="336"/>
                  </a:lnTo>
                  <a:lnTo>
                    <a:pt x="296" y="2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solidFill>
                  <a:srgbClr val="000000"/>
                </a:solidFill>
                <a:latin typeface="NeueHaasGroteskDisp Std"/>
              </a:endParaRPr>
            </a:p>
          </p:txBody>
        </p:sp>
        <p:sp>
          <p:nvSpPr>
            <p:cNvPr id="147" name="Rounded Rectangle 146"/>
            <p:cNvSpPr/>
            <p:nvPr/>
          </p:nvSpPr>
          <p:spPr>
            <a:xfrm>
              <a:off x="3192133" y="2001261"/>
              <a:ext cx="1447800" cy="421001"/>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rgbClr val="000000">
                      <a:lumMod val="65000"/>
                      <a:lumOff val="35000"/>
                    </a:srgbClr>
                  </a:solidFill>
                </a:rPr>
                <a:t>145M</a:t>
              </a:r>
              <a:r>
                <a:rPr lang="en-US" b="1" dirty="0" smtClean="0">
                  <a:solidFill>
                    <a:srgbClr val="CD040B"/>
                  </a:solidFill>
                </a:rPr>
                <a:t> </a:t>
              </a:r>
              <a:r>
                <a:rPr lang="en-US" sz="1000" b="1" dirty="0" smtClean="0">
                  <a:solidFill>
                    <a:srgbClr val="FFFFFF"/>
                  </a:solidFill>
                </a:rPr>
                <a:t/>
              </a:r>
              <a:br>
                <a:rPr lang="en-US" sz="1000" b="1" dirty="0" smtClean="0">
                  <a:solidFill>
                    <a:srgbClr val="FFFFFF"/>
                  </a:solidFill>
                </a:rPr>
              </a:br>
              <a:r>
                <a:rPr lang="en-US" sz="800" b="1" dirty="0" smtClean="0">
                  <a:solidFill>
                    <a:srgbClr val="000000"/>
                  </a:solidFill>
                </a:rPr>
                <a:t> CITIZENS</a:t>
              </a:r>
              <a:endParaRPr lang="en-US" sz="1050" b="1" dirty="0">
                <a:solidFill>
                  <a:srgbClr val="000000"/>
                </a:solidFill>
              </a:endParaRPr>
            </a:p>
          </p:txBody>
        </p:sp>
        <p:sp>
          <p:nvSpPr>
            <p:cNvPr id="148" name="TextBox 147"/>
            <p:cNvSpPr txBox="1"/>
            <p:nvPr/>
          </p:nvSpPr>
          <p:spPr>
            <a:xfrm>
              <a:off x="3345411" y="1482660"/>
              <a:ext cx="1159934" cy="861116"/>
            </a:xfrm>
            <a:prstGeom prst="rect">
              <a:avLst/>
            </a:prstGeom>
            <a:noFill/>
          </p:spPr>
          <p:txBody>
            <a:bodyPr wrap="square" rtlCol="0">
              <a:prstTxWarp prst="textArchUp">
                <a:avLst>
                  <a:gd name="adj" fmla="val 11932013"/>
                </a:avLst>
              </a:prstTxWarp>
              <a:spAutoFit/>
            </a:bodyPr>
            <a:lstStyle/>
            <a:p>
              <a:r>
                <a:rPr lang="en-US" sz="1400" b="1" dirty="0" smtClean="0">
                  <a:solidFill>
                    <a:srgbClr val="000000"/>
                  </a:solidFill>
                </a:rPr>
                <a:t>Verizon Smart Communities</a:t>
              </a:r>
              <a:endParaRPr lang="en-US" sz="1400" b="1" dirty="0">
                <a:solidFill>
                  <a:srgbClr val="000000"/>
                </a:solidFill>
              </a:endParaRPr>
            </a:p>
          </p:txBody>
        </p:sp>
        <p:pic>
          <p:nvPicPr>
            <p:cNvPr id="149" name="Picture 148"/>
            <p:cNvPicPr>
              <a:picLocks noChangeAspect="1"/>
            </p:cNvPicPr>
            <p:nvPr/>
          </p:nvPicPr>
          <p:blipFill rotWithShape="1">
            <a:blip r:embed="rId29" cstate="print">
              <a:extLst>
                <a:ext uri="{BEBA8EAE-BF5A-486C-A8C5-ECC9F3942E4B}">
                  <a14:imgProps xmlns:a14="http://schemas.microsoft.com/office/drawing/2010/main">
                    <a14:imgLayer r:embed="rId30">
                      <a14:imgEffect>
                        <a14:backgroundRemoval t="0" b="100000" l="0" r="100000"/>
                      </a14:imgEffect>
                    </a14:imgLayer>
                  </a14:imgProps>
                </a:ext>
                <a:ext uri="{28A0092B-C50C-407E-A947-70E740481C1C}">
                  <a14:useLocalDpi xmlns:a14="http://schemas.microsoft.com/office/drawing/2010/main"/>
                </a:ext>
              </a:extLst>
            </a:blip>
            <a:srcRect/>
            <a:stretch/>
          </p:blipFill>
          <p:spPr>
            <a:xfrm>
              <a:off x="5486400" y="4050233"/>
              <a:ext cx="222784" cy="202231"/>
            </a:xfrm>
            <a:prstGeom prst="rect">
              <a:avLst/>
            </a:prstGeom>
          </p:spPr>
        </p:pic>
        <p:grpSp>
          <p:nvGrpSpPr>
            <p:cNvPr id="150" name="Group 149"/>
            <p:cNvGrpSpPr/>
            <p:nvPr/>
          </p:nvGrpSpPr>
          <p:grpSpPr>
            <a:xfrm>
              <a:off x="7782389" y="1393205"/>
              <a:ext cx="1331776" cy="988689"/>
              <a:chOff x="1585344" y="3506882"/>
              <a:chExt cx="1600079" cy="1600079"/>
            </a:xfrm>
          </p:grpSpPr>
          <p:sp>
            <p:nvSpPr>
              <p:cNvPr id="153" name="Oval 152"/>
              <p:cNvSpPr/>
              <p:nvPr/>
            </p:nvSpPr>
            <p:spPr>
              <a:xfrm>
                <a:off x="1585344" y="3506882"/>
                <a:ext cx="1600079" cy="1600079"/>
              </a:xfrm>
              <a:prstGeom prst="ellipse">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rgbClr val="FFFFFF"/>
                  </a:solidFill>
                </a:endParaRPr>
              </a:p>
            </p:txBody>
          </p:sp>
          <p:sp>
            <p:nvSpPr>
              <p:cNvPr id="154" name="Oval 153"/>
              <p:cNvSpPr/>
              <p:nvPr/>
            </p:nvSpPr>
            <p:spPr>
              <a:xfrm>
                <a:off x="1740190" y="3661728"/>
                <a:ext cx="1290386" cy="1290386"/>
              </a:xfrm>
              <a:prstGeom prst="ellipse">
                <a:avLst/>
              </a:prstGeom>
              <a:solidFill>
                <a:srgbClr val="CBDEF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rgbClr val="FFFFFF"/>
                  </a:solidFill>
                </a:endParaRPr>
              </a:p>
            </p:txBody>
          </p:sp>
        </p:grpSp>
        <p:sp>
          <p:nvSpPr>
            <p:cNvPr id="151" name="Rectangle 150"/>
            <p:cNvSpPr/>
            <p:nvPr/>
          </p:nvSpPr>
          <p:spPr>
            <a:xfrm>
              <a:off x="7867948" y="1637966"/>
              <a:ext cx="1232508" cy="577081"/>
            </a:xfrm>
            <a:prstGeom prst="rect">
              <a:avLst/>
            </a:prstGeom>
          </p:spPr>
          <p:txBody>
            <a:bodyPr wrap="square">
              <a:spAutoFit/>
            </a:bodyPr>
            <a:lstStyle/>
            <a:p>
              <a:pPr algn="ctr"/>
              <a:r>
                <a:rPr lang="en-US" sz="1050" b="1" dirty="0" smtClean="0">
                  <a:solidFill>
                    <a:srgbClr val="000000"/>
                  </a:solidFill>
                </a:rPr>
                <a:t>Holistic Customer Experience</a:t>
              </a:r>
              <a:endParaRPr lang="en-US" sz="1050" dirty="0">
                <a:solidFill>
                  <a:srgbClr val="000000"/>
                </a:solidFill>
              </a:endParaRPr>
            </a:p>
          </p:txBody>
        </p:sp>
        <p:sp>
          <p:nvSpPr>
            <p:cNvPr id="152" name="TextBox 151"/>
            <p:cNvSpPr txBox="1"/>
            <p:nvPr/>
          </p:nvSpPr>
          <p:spPr>
            <a:xfrm>
              <a:off x="7870372" y="1455118"/>
              <a:ext cx="1159934" cy="861116"/>
            </a:xfrm>
            <a:prstGeom prst="rect">
              <a:avLst/>
            </a:prstGeom>
            <a:noFill/>
          </p:spPr>
          <p:txBody>
            <a:bodyPr wrap="square" rtlCol="0">
              <a:prstTxWarp prst="textArchUp">
                <a:avLst>
                  <a:gd name="adj" fmla="val 11932013"/>
                </a:avLst>
              </a:prstTxWarp>
              <a:spAutoFit/>
            </a:bodyPr>
            <a:lstStyle/>
            <a:p>
              <a:r>
                <a:rPr lang="en-US" sz="1400" b="1" dirty="0" smtClean="0">
                  <a:solidFill>
                    <a:srgbClr val="000000"/>
                  </a:solidFill>
                </a:rPr>
                <a:t>Verizon Smart Communities</a:t>
              </a:r>
              <a:endParaRPr lang="en-US" sz="1400" b="1" dirty="0">
                <a:solidFill>
                  <a:srgbClr val="000000"/>
                </a:solidFill>
              </a:endParaRPr>
            </a:p>
          </p:txBody>
        </p:sp>
      </p:grpSp>
      <p:sp>
        <p:nvSpPr>
          <p:cNvPr id="192" name="Block Arc 191"/>
          <p:cNvSpPr/>
          <p:nvPr/>
        </p:nvSpPr>
        <p:spPr>
          <a:xfrm>
            <a:off x="3840597" y="3476191"/>
            <a:ext cx="4736571" cy="894994"/>
          </a:xfrm>
          <a:prstGeom prst="blockArc">
            <a:avLst/>
          </a:prstGeom>
          <a:solidFill>
            <a:schemeClr val="bg2">
              <a:lumMod val="75000"/>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solidFill>
                <a:srgbClr val="000000"/>
              </a:solidFill>
            </a:endParaRPr>
          </a:p>
        </p:txBody>
      </p:sp>
      <p:sp>
        <p:nvSpPr>
          <p:cNvPr id="193" name="TextBox 192"/>
          <p:cNvSpPr txBox="1"/>
          <p:nvPr/>
        </p:nvSpPr>
        <p:spPr>
          <a:xfrm>
            <a:off x="4260150" y="3604876"/>
            <a:ext cx="3904018" cy="899608"/>
          </a:xfrm>
          <a:prstGeom prst="rect">
            <a:avLst/>
          </a:prstGeom>
          <a:noFill/>
        </p:spPr>
        <p:txBody>
          <a:bodyPr wrap="square" rtlCol="0">
            <a:prstTxWarp prst="textArchUp">
              <a:avLst>
                <a:gd name="adj" fmla="val 12094171"/>
              </a:avLst>
            </a:prstTxWarp>
            <a:spAutoFit/>
          </a:bodyPr>
          <a:lstStyle/>
          <a:p>
            <a:pPr algn="ctr"/>
            <a:r>
              <a:rPr lang="en-US" sz="1100" b="1" dirty="0" smtClean="0">
                <a:solidFill>
                  <a:srgbClr val="000000">
                    <a:lumMod val="65000"/>
                    <a:lumOff val="35000"/>
                  </a:srgbClr>
                </a:solidFill>
              </a:rPr>
              <a:t>City Control Nodes / Sensors </a:t>
            </a:r>
            <a:endParaRPr lang="en-US" sz="1100" b="1" dirty="0">
              <a:solidFill>
                <a:srgbClr val="000000">
                  <a:lumMod val="65000"/>
                  <a:lumOff val="35000"/>
                </a:srgbClr>
              </a:solidFill>
            </a:endParaRPr>
          </a:p>
        </p:txBody>
      </p:sp>
      <p:sp>
        <p:nvSpPr>
          <p:cNvPr id="194" name="TextBox 193"/>
          <p:cNvSpPr txBox="1"/>
          <p:nvPr/>
        </p:nvSpPr>
        <p:spPr>
          <a:xfrm>
            <a:off x="320481" y="3001553"/>
            <a:ext cx="2350361" cy="830997"/>
          </a:xfrm>
          <a:prstGeom prst="rect">
            <a:avLst/>
          </a:prstGeom>
          <a:noFill/>
        </p:spPr>
        <p:txBody>
          <a:bodyPr wrap="square" rtlCol="0">
            <a:spAutoFit/>
          </a:bodyPr>
          <a:lstStyle/>
          <a:p>
            <a:pPr algn="ctr"/>
            <a:r>
              <a:rPr lang="en-US" sz="1600" b="1" dirty="0" smtClean="0">
                <a:solidFill>
                  <a:srgbClr val="000000"/>
                </a:solidFill>
              </a:rPr>
              <a:t>Requires Partnership to DELIVER a </a:t>
            </a:r>
          </a:p>
          <a:p>
            <a:pPr algn="ctr"/>
            <a:r>
              <a:rPr lang="en-US" sz="1600" b="1" dirty="0" smtClean="0">
                <a:solidFill>
                  <a:srgbClr val="000000"/>
                </a:solidFill>
              </a:rPr>
              <a:t>Smart Community</a:t>
            </a:r>
          </a:p>
        </p:txBody>
      </p:sp>
      <p:sp>
        <p:nvSpPr>
          <p:cNvPr id="88" name="Slide Number Placeholder 2"/>
          <p:cNvSpPr txBox="1">
            <a:spLocks/>
          </p:cNvSpPr>
          <p:nvPr/>
        </p:nvSpPr>
        <p:spPr>
          <a:xfrm>
            <a:off x="8681523" y="4797243"/>
            <a:ext cx="343718" cy="28940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EBB264-7EA1-B140-B863-91CCA1B22368}" type="slidenum">
              <a:rPr lang="en-US" sz="800" smtClean="0">
                <a:solidFill>
                  <a:srgbClr val="000000"/>
                </a:solidFill>
              </a:rPr>
              <a:pPr/>
              <a:t>7</a:t>
            </a:fld>
            <a:endParaRPr lang="en-US" sz="800" dirty="0">
              <a:solidFill>
                <a:srgbClr val="000000"/>
              </a:solidFill>
            </a:endParaRPr>
          </a:p>
        </p:txBody>
      </p:sp>
      <p:pic>
        <p:nvPicPr>
          <p:cNvPr id="89" name="Picture 88" descr="https://kaggle2.blob.core.windows.net/competitions/kaggle/4699/media/iStock_insurancehands300.png"/>
          <p:cNvPicPr>
            <a:picLocks noChangeAspect="1"/>
          </p:cNvPicPr>
          <p:nvPr/>
        </p:nvPicPr>
        <p:blipFill>
          <a:blip r:embed="rId31"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053440" y="2587463"/>
            <a:ext cx="280264" cy="224716"/>
          </a:xfrm>
          <a:prstGeom prst="rect">
            <a:avLst/>
          </a:prstGeom>
          <a:noFill/>
          <a:ln>
            <a:noFill/>
          </a:ln>
        </p:spPr>
      </p:pic>
    </p:spTree>
    <p:extLst>
      <p:ext uri="{BB962C8B-B14F-4D97-AF65-F5344CB8AC3E}">
        <p14:creationId xmlns:p14="http://schemas.microsoft.com/office/powerpoint/2010/main" val="38529757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12D0507-9F86-7A45-BE8E-43760B9F92AA}" type="slidenum">
              <a:rPr lang="en-US" smtClean="0">
                <a:solidFill>
                  <a:srgbClr val="000000"/>
                </a:solidFill>
              </a:rPr>
              <a:pPr/>
              <a:t>8</a:t>
            </a:fld>
            <a:endParaRPr lang="en-US" dirty="0">
              <a:solidFill>
                <a:srgbClr val="000000"/>
              </a:solidFill>
            </a:endParaRPr>
          </a:p>
        </p:txBody>
      </p:sp>
      <p:sp>
        <p:nvSpPr>
          <p:cNvPr id="4" name="Text Placeholder 3"/>
          <p:cNvSpPr>
            <a:spLocks noGrp="1"/>
          </p:cNvSpPr>
          <p:nvPr>
            <p:ph type="body" sz="quarter" idx="16"/>
          </p:nvPr>
        </p:nvSpPr>
        <p:spPr>
          <a:xfrm>
            <a:off x="350677" y="420624"/>
            <a:ext cx="2320413" cy="4151376"/>
          </a:xfrm>
        </p:spPr>
        <p:txBody>
          <a:bodyPr/>
          <a:lstStyle/>
          <a:p>
            <a:pPr>
              <a:spcAft>
                <a:spcPts val="600"/>
              </a:spcAft>
            </a:pPr>
            <a:r>
              <a:rPr lang="en-US" dirty="0" smtClean="0"/>
              <a:t>Begin with City’s key </a:t>
            </a:r>
            <a:r>
              <a:rPr lang="en-US" dirty="0"/>
              <a:t>i</a:t>
            </a:r>
            <a:r>
              <a:rPr lang="en-US" dirty="0" smtClean="0"/>
              <a:t>ssues. </a:t>
            </a:r>
          </a:p>
          <a:p>
            <a:pPr>
              <a:spcAft>
                <a:spcPts val="600"/>
              </a:spcAft>
            </a:pPr>
            <a:r>
              <a:rPr lang="en-US" dirty="0" smtClean="0"/>
              <a:t>Support via network &amp; tech.</a:t>
            </a:r>
            <a:endParaRPr lang="en-US" dirty="0"/>
          </a:p>
        </p:txBody>
      </p:sp>
      <p:pic>
        <p:nvPicPr>
          <p:cNvPr id="5" name="Picture 4" descr="Map Layers.png"/>
          <p:cNvPicPr>
            <a:picLocks noChangeAspect="1"/>
          </p:cNvPicPr>
          <p:nvPr/>
        </p:nvPicPr>
        <p:blipFill>
          <a:blip r:embed="rId2"/>
          <a:stretch>
            <a:fillRect/>
          </a:stretch>
        </p:blipFill>
        <p:spPr>
          <a:xfrm>
            <a:off x="3626631" y="251309"/>
            <a:ext cx="5060169" cy="4609068"/>
          </a:xfrm>
          <a:prstGeom prst="rect">
            <a:avLst/>
          </a:prstGeom>
        </p:spPr>
      </p:pic>
      <p:sp>
        <p:nvSpPr>
          <p:cNvPr id="6" name="Content Placeholder 1"/>
          <p:cNvSpPr txBox="1">
            <a:spLocks/>
          </p:cNvSpPr>
          <p:nvPr/>
        </p:nvSpPr>
        <p:spPr bwMode="auto">
          <a:xfrm>
            <a:off x="262194" y="2032082"/>
            <a:ext cx="2540000" cy="2334178"/>
          </a:xfrm>
          <a:prstGeom prst="rect">
            <a:avLst/>
          </a:prstGeom>
        </p:spPr>
        <p:txBody>
          <a:bodyPr vert="horz" lIns="0" tIns="0" rIns="0" bIns="0" rtlCol="0">
            <a:normAutofit/>
          </a:bodyPr>
          <a:lstStyle/>
          <a:p>
            <a:pPr>
              <a:spcBef>
                <a:spcPts val="900"/>
              </a:spcBef>
              <a:defRPr/>
            </a:pPr>
            <a:r>
              <a:rPr lang="en-US" sz="1200" dirty="0" smtClean="0">
                <a:solidFill>
                  <a:srgbClr val="000000"/>
                </a:solidFill>
              </a:rPr>
              <a:t>Avoid implementing technology in search of a problem</a:t>
            </a:r>
          </a:p>
          <a:p>
            <a:pPr>
              <a:spcBef>
                <a:spcPts val="900"/>
              </a:spcBef>
              <a:defRPr/>
            </a:pPr>
            <a:r>
              <a:rPr lang="en-US" sz="1200" dirty="0" smtClean="0">
                <a:solidFill>
                  <a:srgbClr val="000000"/>
                </a:solidFill>
              </a:rPr>
              <a:t>Single dig reduces cost &amp; city disruption dramatically</a:t>
            </a:r>
          </a:p>
          <a:p>
            <a:pPr>
              <a:spcBef>
                <a:spcPts val="900"/>
              </a:spcBef>
              <a:defRPr/>
            </a:pPr>
            <a:r>
              <a:rPr lang="en-US" sz="1200" dirty="0" smtClean="0">
                <a:solidFill>
                  <a:srgbClr val="000000"/>
                </a:solidFill>
              </a:rPr>
              <a:t>Utilization of City sidewalks &amp; key city assets</a:t>
            </a:r>
          </a:p>
          <a:p>
            <a:pPr>
              <a:spcBef>
                <a:spcPts val="900"/>
              </a:spcBef>
              <a:defRPr/>
            </a:pPr>
            <a:r>
              <a:rPr lang="en-US" sz="1200" dirty="0" smtClean="0">
                <a:solidFill>
                  <a:srgbClr val="000000"/>
                </a:solidFill>
              </a:rPr>
              <a:t>Inclusive of city’s ecosystem with holistic</a:t>
            </a:r>
            <a:r>
              <a:rPr lang="en-US" sz="1200" dirty="0">
                <a:solidFill>
                  <a:srgbClr val="000000"/>
                </a:solidFill>
              </a:rPr>
              <a:t> </a:t>
            </a:r>
            <a:r>
              <a:rPr lang="en-US" sz="1200" dirty="0" smtClean="0">
                <a:solidFill>
                  <a:srgbClr val="000000"/>
                </a:solidFill>
              </a:rPr>
              <a:t>architecture to minimize risk</a:t>
            </a:r>
          </a:p>
          <a:p>
            <a:pPr>
              <a:spcBef>
                <a:spcPts val="900"/>
              </a:spcBef>
              <a:defRPr/>
            </a:pPr>
            <a:r>
              <a:rPr lang="en-US" sz="1200" dirty="0" smtClean="0">
                <a:solidFill>
                  <a:srgbClr val="000000"/>
                </a:solidFill>
              </a:rPr>
              <a:t>Security &amp; data </a:t>
            </a:r>
            <a:r>
              <a:rPr lang="en-US" sz="1200" dirty="0">
                <a:solidFill>
                  <a:srgbClr val="000000"/>
                </a:solidFill>
              </a:rPr>
              <a:t>p</a:t>
            </a:r>
            <a:r>
              <a:rPr lang="en-US" sz="1200" dirty="0" err="1" smtClean="0">
                <a:solidFill>
                  <a:srgbClr val="000000"/>
                </a:solidFill>
              </a:rPr>
              <a:t>rivacy</a:t>
            </a:r>
            <a:r>
              <a:rPr lang="en-US" sz="1200" dirty="0" smtClean="0">
                <a:solidFill>
                  <a:srgbClr val="000000"/>
                </a:solidFill>
              </a:rPr>
              <a:t> at core</a:t>
            </a:r>
          </a:p>
        </p:txBody>
      </p:sp>
    </p:spTree>
    <p:extLst>
      <p:ext uri="{BB962C8B-B14F-4D97-AF65-F5344CB8AC3E}">
        <p14:creationId xmlns:p14="http://schemas.microsoft.com/office/powerpoint/2010/main" val="32997380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4EBB264-7EA1-B140-B863-91CCA1B22368}" type="slidenum">
              <a:rPr lang="en-US" smtClean="0">
                <a:solidFill>
                  <a:srgbClr val="000000"/>
                </a:solidFill>
              </a:rPr>
              <a:pPr/>
              <a:t>9</a:t>
            </a:fld>
            <a:endParaRPr lang="en-US" dirty="0">
              <a:solidFill>
                <a:srgbClr val="000000"/>
              </a:solidFill>
            </a:endParaRPr>
          </a:p>
        </p:txBody>
      </p:sp>
      <p:sp>
        <p:nvSpPr>
          <p:cNvPr id="9" name="Title 8"/>
          <p:cNvSpPr>
            <a:spLocks noGrp="1"/>
          </p:cNvSpPr>
          <p:nvPr>
            <p:ph type="title"/>
          </p:nvPr>
        </p:nvSpPr>
        <p:spPr/>
        <p:txBody>
          <a:bodyPr/>
          <a:lstStyle/>
          <a:p>
            <a:r>
              <a:rPr lang="en-US" dirty="0" smtClean="0"/>
              <a:t>Investment in technology</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3551" y="863139"/>
            <a:ext cx="2790825" cy="159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150738"/>
            <a:ext cx="2286000"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064" y="3189902"/>
            <a:ext cx="2241030" cy="675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1752" y="2641071"/>
            <a:ext cx="1544918" cy="1033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t="10491" b="17597"/>
          <a:stretch/>
        </p:blipFill>
        <p:spPr bwMode="auto">
          <a:xfrm>
            <a:off x="4145078" y="3372787"/>
            <a:ext cx="1360315" cy="549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AutoShape 8" descr="Image result for skyward drones"/>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0373" y="2792177"/>
            <a:ext cx="1709653" cy="1275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0752" y="1504881"/>
            <a:ext cx="2304976" cy="739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1069298" y="2351261"/>
            <a:ext cx="1612301" cy="369332"/>
          </a:xfrm>
          <a:prstGeom prst="rect">
            <a:avLst/>
          </a:prstGeom>
          <a:noFill/>
        </p:spPr>
        <p:txBody>
          <a:bodyPr wrap="none" rtlCol="0">
            <a:spAutoFit/>
          </a:bodyPr>
          <a:lstStyle/>
          <a:p>
            <a:r>
              <a:rPr lang="en-US" b="1" dirty="0" smtClean="0">
                <a:solidFill>
                  <a:srgbClr val="CD040B"/>
                </a:solidFill>
              </a:rPr>
              <a:t>Connectivity</a:t>
            </a:r>
            <a:endParaRPr lang="en-US" b="1" dirty="0">
              <a:solidFill>
                <a:srgbClr val="CD040B"/>
              </a:solidFill>
            </a:endParaRPr>
          </a:p>
        </p:txBody>
      </p:sp>
      <p:sp>
        <p:nvSpPr>
          <p:cNvPr id="19" name="TextBox 18"/>
          <p:cNvSpPr txBox="1"/>
          <p:nvPr/>
        </p:nvSpPr>
        <p:spPr>
          <a:xfrm>
            <a:off x="3636096" y="2351261"/>
            <a:ext cx="2378280" cy="369332"/>
          </a:xfrm>
          <a:prstGeom prst="rect">
            <a:avLst/>
          </a:prstGeom>
          <a:noFill/>
        </p:spPr>
        <p:txBody>
          <a:bodyPr wrap="none" rtlCol="0">
            <a:spAutoFit/>
          </a:bodyPr>
          <a:lstStyle/>
          <a:p>
            <a:r>
              <a:rPr lang="en-US" b="1" dirty="0" smtClean="0">
                <a:solidFill>
                  <a:srgbClr val="CD040B"/>
                </a:solidFill>
              </a:rPr>
              <a:t>Smart communities</a:t>
            </a:r>
            <a:endParaRPr lang="en-US" b="1" dirty="0">
              <a:solidFill>
                <a:srgbClr val="CD040B"/>
              </a:solidFill>
            </a:endParaRPr>
          </a:p>
        </p:txBody>
      </p:sp>
      <p:sp>
        <p:nvSpPr>
          <p:cNvPr id="20" name="TextBox 19"/>
          <p:cNvSpPr txBox="1"/>
          <p:nvPr/>
        </p:nvSpPr>
        <p:spPr>
          <a:xfrm>
            <a:off x="6870561" y="2351261"/>
            <a:ext cx="819455" cy="369332"/>
          </a:xfrm>
          <a:prstGeom prst="rect">
            <a:avLst/>
          </a:prstGeom>
          <a:noFill/>
        </p:spPr>
        <p:txBody>
          <a:bodyPr wrap="none" rtlCol="0">
            <a:spAutoFit/>
          </a:bodyPr>
          <a:lstStyle/>
          <a:p>
            <a:r>
              <a:rPr lang="en-US" b="1" dirty="0" smtClean="0">
                <a:solidFill>
                  <a:srgbClr val="CD040B"/>
                </a:solidFill>
              </a:rPr>
              <a:t>Kiosk</a:t>
            </a:r>
            <a:endParaRPr lang="en-US" b="1" dirty="0">
              <a:solidFill>
                <a:srgbClr val="CD040B"/>
              </a:solidFill>
            </a:endParaRPr>
          </a:p>
        </p:txBody>
      </p:sp>
      <p:sp>
        <p:nvSpPr>
          <p:cNvPr id="21" name="TextBox 20"/>
          <p:cNvSpPr txBox="1"/>
          <p:nvPr/>
        </p:nvSpPr>
        <p:spPr>
          <a:xfrm>
            <a:off x="1409462" y="4067841"/>
            <a:ext cx="756233" cy="369332"/>
          </a:xfrm>
          <a:prstGeom prst="rect">
            <a:avLst/>
          </a:prstGeom>
          <a:noFill/>
        </p:spPr>
        <p:txBody>
          <a:bodyPr wrap="none" rtlCol="0">
            <a:spAutoFit/>
          </a:bodyPr>
          <a:lstStyle/>
          <a:p>
            <a:r>
              <a:rPr lang="en-US" b="1" dirty="0" smtClean="0">
                <a:solidFill>
                  <a:srgbClr val="CD040B"/>
                </a:solidFill>
              </a:rPr>
              <a:t>Fleet</a:t>
            </a:r>
            <a:endParaRPr lang="en-US" b="1" dirty="0">
              <a:solidFill>
                <a:srgbClr val="CD040B"/>
              </a:solidFill>
            </a:endParaRPr>
          </a:p>
        </p:txBody>
      </p:sp>
      <p:sp>
        <p:nvSpPr>
          <p:cNvPr id="22" name="TextBox 21"/>
          <p:cNvSpPr txBox="1"/>
          <p:nvPr/>
        </p:nvSpPr>
        <p:spPr>
          <a:xfrm>
            <a:off x="3789433" y="4067841"/>
            <a:ext cx="1467005" cy="369332"/>
          </a:xfrm>
          <a:prstGeom prst="rect">
            <a:avLst/>
          </a:prstGeom>
          <a:noFill/>
        </p:spPr>
        <p:txBody>
          <a:bodyPr wrap="none" rtlCol="0">
            <a:spAutoFit/>
          </a:bodyPr>
          <a:lstStyle/>
          <a:p>
            <a:r>
              <a:rPr lang="en-US" b="1" dirty="0" smtClean="0">
                <a:solidFill>
                  <a:srgbClr val="CD040B"/>
                </a:solidFill>
              </a:rPr>
              <a:t>Advertising</a:t>
            </a:r>
            <a:endParaRPr lang="en-US" b="1" dirty="0">
              <a:solidFill>
                <a:srgbClr val="CD040B"/>
              </a:solidFill>
            </a:endParaRPr>
          </a:p>
        </p:txBody>
      </p:sp>
      <p:sp>
        <p:nvSpPr>
          <p:cNvPr id="23" name="TextBox 22"/>
          <p:cNvSpPr txBox="1"/>
          <p:nvPr/>
        </p:nvSpPr>
        <p:spPr>
          <a:xfrm>
            <a:off x="6880177" y="4067841"/>
            <a:ext cx="870046" cy="369332"/>
          </a:xfrm>
          <a:prstGeom prst="rect">
            <a:avLst/>
          </a:prstGeom>
          <a:noFill/>
        </p:spPr>
        <p:txBody>
          <a:bodyPr wrap="none" rtlCol="0">
            <a:spAutoFit/>
          </a:bodyPr>
          <a:lstStyle/>
          <a:p>
            <a:r>
              <a:rPr lang="en-US" b="1" dirty="0" smtClean="0">
                <a:solidFill>
                  <a:srgbClr val="CD040B"/>
                </a:solidFill>
              </a:rPr>
              <a:t>Drone</a:t>
            </a:r>
            <a:endParaRPr lang="en-US" b="1" dirty="0">
              <a:solidFill>
                <a:srgbClr val="CD040B"/>
              </a:solidFill>
            </a:endParaRPr>
          </a:p>
        </p:txBody>
      </p:sp>
    </p:spTree>
    <p:extLst>
      <p:ext uri="{BB962C8B-B14F-4D97-AF65-F5344CB8AC3E}">
        <p14:creationId xmlns:p14="http://schemas.microsoft.com/office/powerpoint/2010/main" val="491360784"/>
      </p:ext>
    </p:extLst>
  </p:cSld>
  <p:clrMapOvr>
    <a:masterClrMapping/>
  </p:clrMapOvr>
</p:sld>
</file>

<file path=ppt/theme/theme1.xml><?xml version="1.0" encoding="utf-8"?>
<a:theme xmlns:a="http://schemas.openxmlformats.org/drawingml/2006/main" name="VZ_VES_B2B_ Template_082616_16x9_R4 v2">
  <a:themeElements>
    <a:clrScheme name="VZ B2B">
      <a:dk1>
        <a:sysClr val="windowText" lastClr="000000"/>
      </a:dk1>
      <a:lt1>
        <a:sysClr val="window" lastClr="FFFFFF"/>
      </a:lt1>
      <a:dk2>
        <a:srgbClr val="1F497D"/>
      </a:dk2>
      <a:lt2>
        <a:srgbClr val="EEECE1"/>
      </a:lt2>
      <a:accent1>
        <a:srgbClr val="478075"/>
      </a:accent1>
      <a:accent2>
        <a:srgbClr val="AF9F95"/>
      </a:accent2>
      <a:accent3>
        <a:srgbClr val="55718B"/>
      </a:accent3>
      <a:accent4>
        <a:srgbClr val="A05E6A"/>
      </a:accent4>
      <a:accent5>
        <a:srgbClr val="CD040B"/>
      </a:accent5>
      <a:accent6>
        <a:srgbClr val="E4E5E3"/>
      </a:accent6>
      <a:hlink>
        <a:srgbClr val="55718B"/>
      </a:hlink>
      <a:folHlink>
        <a:srgbClr val="E4E5E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Verizon PowerPoint 2015">
  <a:themeElements>
    <a:clrScheme name="Verizon PowerPoint 2015">
      <a:dk1>
        <a:srgbClr val="000000"/>
      </a:dk1>
      <a:lt1>
        <a:srgbClr val="FFFFFF"/>
      </a:lt1>
      <a:dk2>
        <a:srgbClr val="333333"/>
      </a:dk2>
      <a:lt2>
        <a:srgbClr val="F6F6F6"/>
      </a:lt2>
      <a:accent1>
        <a:srgbClr val="CD040B"/>
      </a:accent1>
      <a:accent2>
        <a:srgbClr val="E4E5E3"/>
      </a:accent2>
      <a:accent3>
        <a:srgbClr val="82CEAC"/>
      </a:accent3>
      <a:accent4>
        <a:srgbClr val="ABE0F9"/>
      </a:accent4>
      <a:accent5>
        <a:srgbClr val="FBD362"/>
      </a:accent5>
      <a:accent6>
        <a:srgbClr val="F9B295"/>
      </a:accent6>
      <a:hlink>
        <a:srgbClr val="0066CC"/>
      </a:hlink>
      <a:folHlink>
        <a:srgbClr val="0066CC"/>
      </a:folHlink>
    </a:clrScheme>
    <a:fontScheme name="Verizon PowerPoint 2015">
      <a:majorFont>
        <a:latin typeface="NeueHaasGroteskDisp Std"/>
        <a:ea typeface=""/>
        <a:cs typeface=""/>
      </a:majorFont>
      <a:minorFont>
        <a:latin typeface="NeueHaasGroteskText Std"/>
        <a:ea typeface=""/>
        <a:cs typeface=""/>
      </a:minorFont>
    </a:fontScheme>
    <a:fmtScheme name="Verizon PowerPoint 2015">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3.xml><?xml version="1.0" encoding="utf-8"?>
<a:theme xmlns:a="http://schemas.openxmlformats.org/drawingml/2006/main" name="Demo Slides - External">
  <a:themeElements>
    <a:clrScheme name="Verizon PowerPoint 2015">
      <a:dk1>
        <a:srgbClr val="000000"/>
      </a:dk1>
      <a:lt1>
        <a:srgbClr val="E4E5E3"/>
      </a:lt1>
      <a:dk2>
        <a:srgbClr val="333333"/>
      </a:dk2>
      <a:lt2>
        <a:srgbClr val="FFFFFF"/>
      </a:lt2>
      <a:accent1>
        <a:srgbClr val="CD040B"/>
      </a:accent1>
      <a:accent2>
        <a:srgbClr val="333333"/>
      </a:accent2>
      <a:accent3>
        <a:srgbClr val="82CEAC"/>
      </a:accent3>
      <a:accent4>
        <a:srgbClr val="ABE0F9"/>
      </a:accent4>
      <a:accent5>
        <a:srgbClr val="FBD362"/>
      </a:accent5>
      <a:accent6>
        <a:srgbClr val="F9B295"/>
      </a:accent6>
      <a:hlink>
        <a:srgbClr val="0066CC"/>
      </a:hlink>
      <a:folHlink>
        <a:srgbClr val="0066CC"/>
      </a:folHlink>
    </a:clrScheme>
    <a:fontScheme name="Verizon PowerPoint 2015">
      <a:majorFont>
        <a:latin typeface="NeueHaasGroteskDisp Std"/>
        <a:ea typeface=""/>
        <a:cs typeface=""/>
      </a:majorFont>
      <a:minorFont>
        <a:latin typeface="NeueHaasGroteskText Std"/>
        <a:ea typeface=""/>
        <a:cs typeface=""/>
      </a:minorFont>
    </a:fontScheme>
    <a:fmtScheme name="Verizon PowerPoint 2015">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vzppt-16x9">
  <a:themeElements>
    <a:clrScheme name="Verizon PowerPoint 2015">
      <a:dk1>
        <a:srgbClr val="000000"/>
      </a:dk1>
      <a:lt1>
        <a:srgbClr val="FFFFFF"/>
      </a:lt1>
      <a:dk2>
        <a:srgbClr val="333333"/>
      </a:dk2>
      <a:lt2>
        <a:srgbClr val="F6F6F6"/>
      </a:lt2>
      <a:accent1>
        <a:srgbClr val="CD040B"/>
      </a:accent1>
      <a:accent2>
        <a:srgbClr val="E4E5E3"/>
      </a:accent2>
      <a:accent3>
        <a:srgbClr val="82CEAC"/>
      </a:accent3>
      <a:accent4>
        <a:srgbClr val="ABE0F9"/>
      </a:accent4>
      <a:accent5>
        <a:srgbClr val="FBD362"/>
      </a:accent5>
      <a:accent6>
        <a:srgbClr val="F9B295"/>
      </a:accent6>
      <a:hlink>
        <a:srgbClr val="0066CC"/>
      </a:hlink>
      <a:folHlink>
        <a:srgbClr val="0066CC"/>
      </a:folHlink>
    </a:clrScheme>
    <a:fontScheme name="Verizon PowerPoint 2015">
      <a:majorFont>
        <a:latin typeface="NeueHaasGroteskDisp Std"/>
        <a:ea typeface=""/>
        <a:cs typeface=""/>
      </a:majorFont>
      <a:minorFont>
        <a:latin typeface="NeueHaasGroteskText Std"/>
        <a:ea typeface=""/>
        <a:cs typeface=""/>
      </a:minorFont>
    </a:fontScheme>
    <a:fmtScheme name="Verizon PowerPoint 2015">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5.xml><?xml version="1.0" encoding="utf-8"?>
<a:theme xmlns:a="http://schemas.openxmlformats.org/drawingml/2006/main" name="SCV One Fiber Value Proposition Draft - 3-20-17">
  <a:themeElements>
    <a:clrScheme name="Verizon PowerPoint 2015">
      <a:dk1>
        <a:srgbClr val="000000"/>
      </a:dk1>
      <a:lt1>
        <a:srgbClr val="FFFFFF"/>
      </a:lt1>
      <a:dk2>
        <a:srgbClr val="333333"/>
      </a:dk2>
      <a:lt2>
        <a:srgbClr val="F6F6F6"/>
      </a:lt2>
      <a:accent1>
        <a:srgbClr val="CD040B"/>
      </a:accent1>
      <a:accent2>
        <a:srgbClr val="E4E5E3"/>
      </a:accent2>
      <a:accent3>
        <a:srgbClr val="82CEAC"/>
      </a:accent3>
      <a:accent4>
        <a:srgbClr val="ABE0F9"/>
      </a:accent4>
      <a:accent5>
        <a:srgbClr val="FBD362"/>
      </a:accent5>
      <a:accent6>
        <a:srgbClr val="F9B295"/>
      </a:accent6>
      <a:hlink>
        <a:srgbClr val="0066CC"/>
      </a:hlink>
      <a:folHlink>
        <a:srgbClr val="0066CC"/>
      </a:folHlink>
    </a:clrScheme>
    <a:fontScheme name="Verizon PowerPoint 2015">
      <a:majorFont>
        <a:latin typeface="NeueHaasGroteskDisp Std"/>
        <a:ea typeface=""/>
        <a:cs typeface=""/>
      </a:majorFont>
      <a:minorFont>
        <a:latin typeface="NeueHaasGroteskText Std"/>
        <a:ea typeface=""/>
        <a:cs typeface=""/>
      </a:minorFont>
    </a:fontScheme>
    <a:fmtScheme name="Verizon PowerPoint 2015">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6.xml><?xml version="1.0" encoding="utf-8"?>
<a:theme xmlns:a="http://schemas.openxmlformats.org/drawingml/2006/main" name="Verizon PowerPoint 2015">
  <a:themeElements>
    <a:clrScheme name="Verizon PowerPoint 2015">
      <a:dk1>
        <a:srgbClr val="000000"/>
      </a:dk1>
      <a:lt1>
        <a:srgbClr val="FFFFFF"/>
      </a:lt1>
      <a:dk2>
        <a:srgbClr val="333333"/>
      </a:dk2>
      <a:lt2>
        <a:srgbClr val="F6F6F6"/>
      </a:lt2>
      <a:accent1>
        <a:srgbClr val="CD040B"/>
      </a:accent1>
      <a:accent2>
        <a:srgbClr val="E4E5E3"/>
      </a:accent2>
      <a:accent3>
        <a:srgbClr val="82CEAC"/>
      </a:accent3>
      <a:accent4>
        <a:srgbClr val="ABE0F9"/>
      </a:accent4>
      <a:accent5>
        <a:srgbClr val="FBD362"/>
      </a:accent5>
      <a:accent6>
        <a:srgbClr val="F9B295"/>
      </a:accent6>
      <a:hlink>
        <a:srgbClr val="0066CC"/>
      </a:hlink>
      <a:folHlink>
        <a:srgbClr val="0066CC"/>
      </a:folHlink>
    </a:clrScheme>
    <a:fontScheme name="Verizon PowerPoint 2015">
      <a:majorFont>
        <a:latin typeface="NeueHaasGroteskDisp Std"/>
        <a:ea typeface=""/>
        <a:cs typeface=""/>
      </a:majorFont>
      <a:minorFont>
        <a:latin typeface="NeueHaasGroteskText Std"/>
        <a:ea typeface=""/>
        <a:cs typeface=""/>
      </a:minorFont>
    </a:fontScheme>
    <a:fmtScheme name="Verizon PowerPoint 2015">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F91D88FD39E4748B5BCC9C7138CAAEE" ma:contentTypeVersion="0" ma:contentTypeDescription="Create a new document." ma:contentTypeScope="" ma:versionID="9c45c309ec989634fd8eb8767b94d857">
  <xsd:schema xmlns:xsd="http://www.w3.org/2001/XMLSchema" xmlns:xs="http://www.w3.org/2001/XMLSchema" xmlns:p="http://schemas.microsoft.com/office/2006/metadata/properties" targetNamespace="http://schemas.microsoft.com/office/2006/metadata/properties" ma:root="true" ma:fieldsID="067e30616eeadeb776f014c5fbcfd81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8DD23C-3084-47E4-A204-73B4F888EE33}">
  <ds:schemaRefs>
    <ds:schemaRef ds:uri="http://purl.org/dc/terms/"/>
    <ds:schemaRef ds:uri="http://schemas.microsoft.com/office/2006/metadata/properties"/>
    <ds:schemaRef ds:uri="http://purl.org/dc/dcmityp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C957156-5698-47B7-8DF5-3D813857EF93}">
  <ds:schemaRefs>
    <ds:schemaRef ds:uri="http://schemas.microsoft.com/sharepoint/v3/contenttype/forms"/>
  </ds:schemaRefs>
</ds:datastoreItem>
</file>

<file path=customXml/itemProps3.xml><?xml version="1.0" encoding="utf-8"?>
<ds:datastoreItem xmlns:ds="http://schemas.openxmlformats.org/officeDocument/2006/customXml" ds:itemID="{5D51EBC4-5601-4532-BC3D-07E6971318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VZ_VES_B2B_ Template_082616_16x9_R4 v2</Template>
  <TotalTime>4576</TotalTime>
  <Words>849</Words>
  <Application>Microsoft Office PowerPoint</Application>
  <PresentationFormat>On-screen Show (16:9)</PresentationFormat>
  <Paragraphs>156</Paragraphs>
  <Slides>15</Slides>
  <Notes>7</Notes>
  <HiddenSlides>0</HiddenSlides>
  <MMClips>0</MMClips>
  <ScaleCrop>false</ScaleCrop>
  <HeadingPairs>
    <vt:vector size="4" baseType="variant">
      <vt:variant>
        <vt:lpstr>Theme</vt:lpstr>
      </vt:variant>
      <vt:variant>
        <vt:i4>6</vt:i4>
      </vt:variant>
      <vt:variant>
        <vt:lpstr>Slide Titles</vt:lpstr>
      </vt:variant>
      <vt:variant>
        <vt:i4>15</vt:i4>
      </vt:variant>
    </vt:vector>
  </HeadingPairs>
  <TitlesOfParts>
    <vt:vector size="21" baseType="lpstr">
      <vt:lpstr>VZ_VES_B2B_ Template_082616_16x9_R4 v2</vt:lpstr>
      <vt:lpstr>1_Verizon PowerPoint 2015</vt:lpstr>
      <vt:lpstr>Demo Slides - External</vt:lpstr>
      <vt:lpstr>vzppt-16x9</vt:lpstr>
      <vt:lpstr>SCV One Fiber Value Proposition Draft - 3-20-17</vt:lpstr>
      <vt:lpstr>Verizon PowerPoint 2015</vt:lpstr>
      <vt:lpstr>PowerPoint Presentation</vt:lpstr>
      <vt:lpstr>Proprietary Statement</vt:lpstr>
      <vt:lpstr>Rapid Urbanization Brings Challenges</vt:lpstr>
      <vt:lpstr>Top Ten Challenges that Smart IoT Solutions Solve For</vt:lpstr>
      <vt:lpstr>Instead – What You Need To Build a Smart City Is…</vt:lpstr>
      <vt:lpstr>What does it take to deliver a  Smart City?</vt:lpstr>
      <vt:lpstr>PowerPoint Presentation</vt:lpstr>
      <vt:lpstr>PowerPoint Presentation</vt:lpstr>
      <vt:lpstr>Investment in technology</vt:lpstr>
      <vt:lpstr>PowerPoint Presentation</vt:lpstr>
      <vt:lpstr>Kansas City: Use Cases</vt:lpstr>
      <vt:lpstr>Kansas City: Solution Design</vt:lpstr>
      <vt:lpstr>Washington DC: Use Cases</vt:lpstr>
      <vt:lpstr>Washington DC: Solution Design</vt:lpstr>
      <vt:lpstr>PowerPoint Presentation</vt:lpstr>
    </vt:vector>
  </TitlesOfParts>
  <Company>Verizon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Stukes, Cara J.</dc:creator>
  <cp:lastModifiedBy>Stukes, Cara J.</cp:lastModifiedBy>
  <cp:revision>383</cp:revision>
  <cp:lastPrinted>2016-08-25T19:11:02Z</cp:lastPrinted>
  <dcterms:created xsi:type="dcterms:W3CDTF">2016-10-13T15:39:47Z</dcterms:created>
  <dcterms:modified xsi:type="dcterms:W3CDTF">2017-04-07T04:50:13Z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0x010100CF91D88FD39E4748B5BCC9C7138CAAEE</vt:lpwstr>
  </property>
</Properties>
</file>